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5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83CBE-1EA9-4E8B-A281-C50B792E5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EB1A0-A59D-4CB9-BABB-C6BF1D2E9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6265B-940D-433C-AD76-2D6A42449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AB98E-314F-45C4-9A64-AD3FAE051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49F32-B214-4A0C-8669-7FE4BA445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DE4A6D-DAA1-4551-A093-3C36C1C8C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25FDA9-71CD-4B86-B291-BEBA43D8E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9F5B1-B635-4479-A426-B1D406650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3098-8769-47C3-80B2-C2942F984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9297-65D4-45BE-BE6C-5531FC6A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81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A523-EF01-4656-9D54-347E984F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52871-79D5-420E-8207-BEF7BE44A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D32D3-8223-4851-BB8E-CB489B975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4444B-9FC3-414D-8EA0-15AB806D5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C448B-FCF6-40C5-8BB6-15B70E88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64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79BA-620F-4443-807B-BE44F36F9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709738"/>
            <a:ext cx="9430811" cy="285273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C9A625-6442-4047-B545-433C4451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589463"/>
            <a:ext cx="943081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EAA30-3B1A-4BEA-9835-33D20724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56440-3149-446F-8105-485333B18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FEDB1-D604-4E10-B334-5DB303498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3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6E563-D552-439E-8DF5-45062D87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36873-2DD5-456E-A3A9-FE408419E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6B04C-FB9E-4A9E-8892-4B5B70289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2" y="1825625"/>
            <a:ext cx="468405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E2F0B4-0E86-473E-BC42-78D856A00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9537-F43C-4042-B165-A00358F9E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9F52F-61F2-4FEE-8989-2FB400190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940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32E5C-0B2D-4DB5-95F6-3C2C825D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989993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F1C53-3F27-42E6-BE80-1DF579857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872132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CC6CB-F028-4322-B54F-571203106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7" y="2510632"/>
            <a:ext cx="4872133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D2CD7-554E-4EAA-BAF6-86ABB7E81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89809" y="1681163"/>
            <a:ext cx="4849909" cy="823912"/>
          </a:xfrm>
        </p:spPr>
        <p:txBody>
          <a:bodyPr anchor="b">
            <a:no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2A2D6-379C-4D26-90AC-9F2F46DCE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89810" y="2505075"/>
            <a:ext cx="4872134" cy="3684588"/>
          </a:xfrm>
        </p:spPr>
        <p:txBody>
          <a:bodyPr/>
          <a:lstStyle>
            <a:lvl2pPr>
              <a:defRPr b="1"/>
            </a:lvl2pPr>
            <a:lvl3pPr>
              <a:defRPr b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A0E4F3-8A65-4788-AE96-1FB2060F4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522DA4-5EE1-440C-ADDE-D7B4F77B4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BC291E-B8EF-4ED7-A04A-23426C2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CB818-E8D0-497B-9A7E-4F281D0DB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E82B9D-CD58-4C05-8A78-CB6E0E9D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E60CD-D6F3-40A7-BB8B-FEC8E3156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2B832-C4FE-4F88-85EA-DDC16A82B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7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75B2FC-801A-44A4-96BF-26A9E8B2A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27F04-7E7E-485C-8B30-6B89E5A6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33C81-AA74-4BCE-AA9E-56E5791D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0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D3CB-0541-46AD-B35E-0E0A1375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8EFDE-1D7D-46B8-AB55-A3C02EDD1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652153" cy="5403850"/>
          </a:xfrm>
        </p:spPr>
        <p:txBody>
          <a:bodyPr/>
          <a:lstStyle>
            <a:lvl1pPr>
              <a:defRPr sz="3200"/>
            </a:lvl1pPr>
            <a:lvl2pPr>
              <a:defRPr sz="2800" b="1"/>
            </a:lvl2pPr>
            <a:lvl3pPr>
              <a:defRPr sz="2400" b="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1D2F5-DB36-4943-8A14-96AFC4883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C07D4-6597-444C-9EFD-62021AE76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0D2C-70E8-4A24-9727-BEAF10B17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E0F6-7216-48A1-8BCA-770C6DE3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6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BEBD-5F1A-4111-A7F2-1CE82C9A6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0517FB-4008-4F68-B193-482971BA7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606C5F-0885-458F-9B21-47E60171B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86F2E-B752-4D78-8DC4-C96A1A00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37751-8BB8-4224-870A-A2953E760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CE94-BD7E-44B3-9B5E-67D4BD3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88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6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F616A82B-4290-46E7-BF7E-9119EFAF9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C0CF8C-4A41-0A17-4142-31AEB22279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7966" y="1135530"/>
            <a:ext cx="4016188" cy="2892612"/>
          </a:xfrm>
        </p:spPr>
        <p:txBody>
          <a:bodyPr>
            <a:normAutofit/>
          </a:bodyPr>
          <a:lstStyle/>
          <a:p>
            <a:r>
              <a:rPr lang="en-US" sz="4000"/>
              <a:t>Book-Worm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CEC66-0D18-E4E5-1AD5-F0B44B50B0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41707" y="4793129"/>
            <a:ext cx="2868706" cy="1563219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Web app developed by a book selling company for online customers.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76E3D555-2D82-27FB-7D12-83030D586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34" r="-1" b="-1"/>
          <a:stretch/>
        </p:blipFill>
        <p:spPr>
          <a:xfrm>
            <a:off x="20" y="-1"/>
            <a:ext cx="691509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CA62-82C0-82D6-8D10-6502BEE3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D0582-C1C0-42FD-ED02-B3AEE3035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need to enter their card details to make a payment.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E46062A-AE5F-5834-4F0B-D08D01688B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347425"/>
            <a:ext cx="4684713" cy="3307737"/>
          </a:xfrm>
        </p:spPr>
      </p:pic>
    </p:spTree>
    <p:extLst>
      <p:ext uri="{BB962C8B-B14F-4D97-AF65-F5344CB8AC3E}">
        <p14:creationId xmlns:p14="http://schemas.microsoft.com/office/powerpoint/2010/main" val="73589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63DC2-E6A0-F7C8-F73E-89966617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F643-FDBC-95CC-27A6-BAA38A21EC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After an order is placed, we can view it under My Orders.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As a part of profile management , a user can view and manage his orders from the past </a:t>
            </a:r>
            <a:r>
              <a:rPr lang="en-US" dirty="0" err="1"/>
              <a:t>aswell</a:t>
            </a:r>
            <a:r>
              <a:rPr lang="en-US" dirty="0"/>
              <a:t>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1FA011A-1273-3C1D-57B9-CB1E20F120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7901"/>
            <a:ext cx="4684713" cy="2066785"/>
          </a:xfrm>
        </p:spPr>
      </p:pic>
    </p:spTree>
    <p:extLst>
      <p:ext uri="{BB962C8B-B14F-4D97-AF65-F5344CB8AC3E}">
        <p14:creationId xmlns:p14="http://schemas.microsoft.com/office/powerpoint/2010/main" val="1538046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650F3-6A77-C9CF-D004-9EDB2030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BA9A6-4111-DE63-BDF2-F90211B646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is visible when logged in as admin.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can view statistics of available books, books sold, categories etc.,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visualize yearly sales, category division, quantity growth etc.,</a:t>
            </a:r>
          </a:p>
        </p:txBody>
      </p:sp>
      <p:pic>
        <p:nvPicPr>
          <p:cNvPr id="6" name="Content Placeholder 5" descr="Graphical user interface, chart, application">
            <a:extLst>
              <a:ext uri="{FF2B5EF4-FFF2-40B4-BE49-F238E27FC236}">
                <a16:creationId xmlns:a16="http://schemas.microsoft.com/office/drawing/2014/main" id="{02021502-AFC5-B99B-3B6A-76D78E0540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992" y="364186"/>
            <a:ext cx="4684713" cy="2922877"/>
          </a:xfrm>
        </p:spPr>
      </p:pic>
      <p:pic>
        <p:nvPicPr>
          <p:cNvPr id="8" name="Picture 7" descr="Chart">
            <a:extLst>
              <a:ext uri="{FF2B5EF4-FFF2-40B4-BE49-F238E27FC236}">
                <a16:creationId xmlns:a16="http://schemas.microsoft.com/office/drawing/2014/main" id="{8E5240CB-1099-94F9-2CCE-F93E3F89C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905" y="3266952"/>
            <a:ext cx="5246888" cy="323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68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AEA0-F0F7-F846-FCD3-0E45D067E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Manage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48FB-D623-2F6B-769C-DF2824311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 can add new books to existing catalog.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can also edit the information on a book.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Finally, they can delete a book from catalog when they are out of stock or not selling anymore.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9C21BE-7CFD-0483-8A70-662CDA9042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4404" y="1825625"/>
            <a:ext cx="4684713" cy="209401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E52C7E-95E0-872F-E5A1-71F46F4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404" y="4385293"/>
            <a:ext cx="4684057" cy="150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50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D7D6-F913-AE23-1344-76D6142DF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08674-7BCD-FA21-BD41-F2AA938CF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Front 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Angular 14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Typescript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Bootstrap 3.x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CSS 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HTML 5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Canvas JS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1A8A55-FE24-5F34-872C-1A6F8BD5E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Back End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Open RestAPI for book data.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JSON for charts data and books additional info.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Local storage.</a:t>
            </a:r>
          </a:p>
        </p:txBody>
      </p:sp>
    </p:spTree>
    <p:extLst>
      <p:ext uri="{BB962C8B-B14F-4D97-AF65-F5344CB8AC3E}">
        <p14:creationId xmlns:p14="http://schemas.microsoft.com/office/powerpoint/2010/main" val="3906738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BD0299-9435-7B4B-2AFE-0B53D3CC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16267-9B55-9DF8-7FE7-82950D922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142" y="1828483"/>
            <a:ext cx="9288716" cy="4351338"/>
          </a:xfrm>
          <a:solidFill>
            <a:schemeClr val="bg2"/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project aims to create an online book-store platform that will provide users with a convenient and user-friendly platform to browse and purchase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web application will have a login page, two types of users (admin and user), a homepage with a carousel, search feature and filters, book catalog, book details, add to cart feature, checkout and purchase feature and admin dashboard feature.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 The platform will be designed to be scalable and modular, making it easy to add new features and functionalities in the future. </a:t>
            </a:r>
          </a:p>
        </p:txBody>
      </p:sp>
    </p:spTree>
    <p:extLst>
      <p:ext uri="{BB962C8B-B14F-4D97-AF65-F5344CB8AC3E}">
        <p14:creationId xmlns:p14="http://schemas.microsoft.com/office/powerpoint/2010/main" val="378183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E6BF70B-BE97-569A-5EA0-0B62013F75FD}"/>
              </a:ext>
            </a:extLst>
          </p:cNvPr>
          <p:cNvSpPr/>
          <p:nvPr/>
        </p:nvSpPr>
        <p:spPr>
          <a:xfrm>
            <a:off x="3293706" y="2504319"/>
            <a:ext cx="5389868" cy="165618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THANK YOU</a:t>
            </a:r>
          </a:p>
        </p:txBody>
      </p:sp>
      <p:pic>
        <p:nvPicPr>
          <p:cNvPr id="2" name="Graphic 1" descr="Signature with solid fill">
            <a:extLst>
              <a:ext uri="{FF2B5EF4-FFF2-40B4-BE49-F238E27FC236}">
                <a16:creationId xmlns:a16="http://schemas.microsoft.com/office/drawing/2014/main" id="{34B1F67B-7EC7-5ED7-C0D3-8A5BA11FE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574" y="3332411"/>
            <a:ext cx="1217718" cy="1217718"/>
          </a:xfrm>
          <a:prstGeom prst="rect">
            <a:avLst/>
          </a:prstGeom>
        </p:spPr>
      </p:pic>
      <p:pic>
        <p:nvPicPr>
          <p:cNvPr id="3" name="Graphic 2" descr="Books with solid fill">
            <a:extLst>
              <a:ext uri="{FF2B5EF4-FFF2-40B4-BE49-F238E27FC236}">
                <a16:creationId xmlns:a16="http://schemas.microsoft.com/office/drawing/2014/main" id="{96DDFB9E-70A3-1809-5C5A-3771578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5777" y="1156010"/>
            <a:ext cx="1217718" cy="1217718"/>
          </a:xfrm>
          <a:prstGeom prst="rect">
            <a:avLst/>
          </a:prstGeom>
        </p:spPr>
      </p:pic>
      <p:sp>
        <p:nvSpPr>
          <p:cNvPr id="6" name="Teardrop 5">
            <a:extLst>
              <a:ext uri="{FF2B5EF4-FFF2-40B4-BE49-F238E27FC236}">
                <a16:creationId xmlns:a16="http://schemas.microsoft.com/office/drawing/2014/main" id="{D83C9157-FA28-4E74-8858-13B8615D2D70}"/>
              </a:ext>
            </a:extLst>
          </p:cNvPr>
          <p:cNvSpPr/>
          <p:nvPr/>
        </p:nvSpPr>
        <p:spPr>
          <a:xfrm rot="5400000">
            <a:off x="1576283" y="757995"/>
            <a:ext cx="1816705" cy="1790527"/>
          </a:xfrm>
          <a:prstGeom prst="teardrop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6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20F0-254A-E0E9-0597-933AB3744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399" y="701749"/>
            <a:ext cx="9343065" cy="9994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Developers and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83E88-9DE6-60AD-B1E5-C47C0B7E4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6819" y="2372659"/>
            <a:ext cx="4199971" cy="3901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Moulika Nagulavancha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Admin Dashboard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Manage Books(Add-delete)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Place Order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Payment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Manage Orders</a:t>
            </a:r>
            <a:endParaRPr lang="en-US" sz="16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Login/Registration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45957-3BA1-0F71-B6EC-57D45C1A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5208" y="2372659"/>
            <a:ext cx="4199972" cy="3901638"/>
          </a:xfrm>
          <a:solidFill>
            <a:schemeClr val="bg2"/>
          </a:solidFill>
        </p:spPr>
        <p:txBody>
          <a:bodyPr>
            <a:normAutofit/>
          </a:bodyPr>
          <a:lstStyle/>
          <a:p>
            <a:pPr marL="0" indent="0" defTabSz="813816">
              <a:spcBef>
                <a:spcPts val="890"/>
              </a:spcBef>
              <a:buNone/>
            </a:pPr>
            <a:r>
              <a:rPr lang="en-US" sz="24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Kavyasri Avushapuram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User Home(Carousel-Categories)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Books(Filters)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Books details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Similar books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Add to cart</a:t>
            </a:r>
          </a:p>
          <a:p>
            <a:pPr marL="203454" indent="-203454" defTabSz="813816">
              <a:spcBef>
                <a:spcPts val="890"/>
              </a:spcBef>
              <a:buFont typeface="Wingdings" panose="05000000000000000000" pitchFamily="2" charset="2"/>
              <a:buChar char="§"/>
            </a:pPr>
            <a:r>
              <a:rPr lang="en-US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Shopping cart</a:t>
            </a:r>
          </a:p>
        </p:txBody>
      </p:sp>
    </p:spTree>
    <p:extLst>
      <p:ext uri="{BB962C8B-B14F-4D97-AF65-F5344CB8AC3E}">
        <p14:creationId xmlns:p14="http://schemas.microsoft.com/office/powerpoint/2010/main" val="317245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FF4A234-29BA-4B70-BFC0-64FBB64F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EACA2-AA9C-6AE7-8EB3-E19E87CF7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811" y="718366"/>
            <a:ext cx="9483513" cy="944656"/>
          </a:xfrm>
        </p:spPr>
        <p:txBody>
          <a:bodyPr>
            <a:normAutofit/>
          </a:bodyPr>
          <a:lstStyle/>
          <a:p>
            <a:r>
              <a:rPr lang="en-US" dirty="0"/>
              <a:t>Project Description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2268EF-1ED3-4797-8355-F5078CB18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700" y="1883764"/>
            <a:ext cx="8992046" cy="4097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0895-16C3-5A30-6738-DB5C2EF5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5412" y="2681900"/>
            <a:ext cx="8753867" cy="3309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online bookstore application is a platform that enables users to browse and purchase books. This web-application aims to provide a seamless experience for users who wish to buy books online. It will feature a user-friendly interface and easy navigation.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A54BA0-BEFE-4BA5-A3C1-FE85FE03E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4460" y="-5553"/>
            <a:ext cx="781459" cy="6853105"/>
            <a:chOff x="11084460" y="-5553"/>
            <a:chExt cx="781459" cy="6853105"/>
          </a:xfrm>
        </p:grpSpPr>
        <p:sp>
          <p:nvSpPr>
            <p:cNvPr id="13" name="Freeform 59">
              <a:extLst>
                <a:ext uri="{FF2B5EF4-FFF2-40B4-BE49-F238E27FC236}">
                  <a16:creationId xmlns:a16="http://schemas.microsoft.com/office/drawing/2014/main" id="{781905C4-1133-4589-891D-4E6052BC9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5558" y="6708631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8">
              <a:extLst>
                <a:ext uri="{FF2B5EF4-FFF2-40B4-BE49-F238E27FC236}">
                  <a16:creationId xmlns:a16="http://schemas.microsoft.com/office/drawing/2014/main" id="{B549DF45-2D76-437C-ACBF-763DF06F3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1122" y="657431"/>
              <a:ext cx="147990" cy="75075"/>
            </a:xfrm>
            <a:custGeom>
              <a:avLst/>
              <a:gdLst>
                <a:gd name="T0" fmla="*/ 22 w 45"/>
                <a:gd name="T1" fmla="*/ 0 h 25"/>
                <a:gd name="T2" fmla="*/ 28 w 45"/>
                <a:gd name="T3" fmla="*/ 25 h 25"/>
                <a:gd name="T4" fmla="*/ 22 w 4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5">
                  <a:moveTo>
                    <a:pt x="22" y="0"/>
                  </a:moveTo>
                  <a:cubicBezTo>
                    <a:pt x="32" y="1"/>
                    <a:pt x="45" y="21"/>
                    <a:pt x="28" y="25"/>
                  </a:cubicBezTo>
                  <a:cubicBezTo>
                    <a:pt x="9" y="23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9">
              <a:extLst>
                <a:ext uri="{FF2B5EF4-FFF2-40B4-BE49-F238E27FC236}">
                  <a16:creationId xmlns:a16="http://schemas.microsoft.com/office/drawing/2014/main" id="{B49F2B88-F0AA-40D6-997C-4CD28AD29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63494" y="888476"/>
              <a:ext cx="124063" cy="69362"/>
            </a:xfrm>
            <a:custGeom>
              <a:avLst/>
              <a:gdLst>
                <a:gd name="T0" fmla="*/ 20 w 38"/>
                <a:gd name="T1" fmla="*/ 0 h 23"/>
                <a:gd name="T2" fmla="*/ 20 w 38"/>
                <a:gd name="T3" fmla="*/ 22 h 23"/>
                <a:gd name="T4" fmla="*/ 20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0" y="0"/>
                  </a:moveTo>
                  <a:cubicBezTo>
                    <a:pt x="37" y="3"/>
                    <a:pt x="38" y="23"/>
                    <a:pt x="20" y="22"/>
                  </a:cubicBezTo>
                  <a:cubicBezTo>
                    <a:pt x="8" y="18"/>
                    <a:pt x="0" y="5"/>
                    <a:pt x="2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0">
              <a:extLst>
                <a:ext uri="{FF2B5EF4-FFF2-40B4-BE49-F238E27FC236}">
                  <a16:creationId xmlns:a16="http://schemas.microsoft.com/office/drawing/2014/main" id="{36A4A66A-D1F4-4383-8D28-A68695937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58153" y="1126271"/>
              <a:ext cx="124951" cy="66098"/>
            </a:xfrm>
            <a:custGeom>
              <a:avLst/>
              <a:gdLst>
                <a:gd name="T0" fmla="*/ 21 w 38"/>
                <a:gd name="T1" fmla="*/ 0 h 22"/>
                <a:gd name="T2" fmla="*/ 21 w 38"/>
                <a:gd name="T3" fmla="*/ 22 h 22"/>
                <a:gd name="T4" fmla="*/ 21 w 38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2">
                  <a:moveTo>
                    <a:pt x="21" y="0"/>
                  </a:moveTo>
                  <a:cubicBezTo>
                    <a:pt x="37" y="2"/>
                    <a:pt x="38" y="20"/>
                    <a:pt x="21" y="22"/>
                  </a:cubicBezTo>
                  <a:cubicBezTo>
                    <a:pt x="9" y="16"/>
                    <a:pt x="0" y="6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1">
              <a:extLst>
                <a:ext uri="{FF2B5EF4-FFF2-40B4-BE49-F238E27FC236}">
                  <a16:creationId xmlns:a16="http://schemas.microsoft.com/office/drawing/2014/main" id="{1A73A306-1140-4842-AB32-DEFA0C75D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1203" y="2139325"/>
              <a:ext cx="140901" cy="90579"/>
            </a:xfrm>
            <a:custGeom>
              <a:avLst/>
              <a:gdLst>
                <a:gd name="T0" fmla="*/ 27 w 43"/>
                <a:gd name="T1" fmla="*/ 3 h 30"/>
                <a:gd name="T2" fmla="*/ 40 w 43"/>
                <a:gd name="T3" fmla="*/ 22 h 30"/>
                <a:gd name="T4" fmla="*/ 27 w 43"/>
                <a:gd name="T5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7" y="3"/>
                  </a:moveTo>
                  <a:cubicBezTo>
                    <a:pt x="35" y="0"/>
                    <a:pt x="43" y="16"/>
                    <a:pt x="40" y="22"/>
                  </a:cubicBezTo>
                  <a:cubicBezTo>
                    <a:pt x="21" y="30"/>
                    <a:pt x="0" y="15"/>
                    <a:pt x="2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2">
              <a:extLst>
                <a:ext uri="{FF2B5EF4-FFF2-40B4-BE49-F238E27FC236}">
                  <a16:creationId xmlns:a16="http://schemas.microsoft.com/office/drawing/2014/main" id="{9E9F1E99-2F3F-4867-BBFE-FCA8F92C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9039" y="1916872"/>
              <a:ext cx="128495" cy="69362"/>
            </a:xfrm>
            <a:custGeom>
              <a:avLst/>
              <a:gdLst>
                <a:gd name="T0" fmla="*/ 16 w 39"/>
                <a:gd name="T1" fmla="*/ 0 h 23"/>
                <a:gd name="T2" fmla="*/ 10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3">
              <a:extLst>
                <a:ext uri="{FF2B5EF4-FFF2-40B4-BE49-F238E27FC236}">
                  <a16:creationId xmlns:a16="http://schemas.microsoft.com/office/drawing/2014/main" id="{015B614E-DBF6-4DE6-9339-24B527AE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1596" y="1602084"/>
              <a:ext cx="131153" cy="157493"/>
            </a:xfrm>
            <a:custGeom>
              <a:avLst/>
              <a:gdLst>
                <a:gd name="T0" fmla="*/ 13 w 40"/>
                <a:gd name="T1" fmla="*/ 7 h 52"/>
                <a:gd name="T2" fmla="*/ 0 w 40"/>
                <a:gd name="T3" fmla="*/ 24 h 52"/>
                <a:gd name="T4" fmla="*/ 13 w 40"/>
                <a:gd name="T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52">
                  <a:moveTo>
                    <a:pt x="13" y="7"/>
                  </a:moveTo>
                  <a:cubicBezTo>
                    <a:pt x="40" y="12"/>
                    <a:pt x="18" y="52"/>
                    <a:pt x="0" y="24"/>
                  </a:cubicBezTo>
                  <a:cubicBezTo>
                    <a:pt x="2" y="0"/>
                    <a:pt x="6" y="17"/>
                    <a:pt x="13" y="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4">
              <a:extLst>
                <a:ext uri="{FF2B5EF4-FFF2-40B4-BE49-F238E27FC236}">
                  <a16:creationId xmlns:a16="http://schemas.microsoft.com/office/drawing/2014/main" id="{2D99F085-1658-457C-A1E7-8BB59784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32612" y="452845"/>
              <a:ext cx="131153" cy="88130"/>
            </a:xfrm>
            <a:custGeom>
              <a:avLst/>
              <a:gdLst>
                <a:gd name="T0" fmla="*/ 18 w 40"/>
                <a:gd name="T1" fmla="*/ 1 h 29"/>
                <a:gd name="T2" fmla="*/ 6 w 40"/>
                <a:gd name="T3" fmla="*/ 20 h 29"/>
                <a:gd name="T4" fmla="*/ 18 w 40"/>
                <a:gd name="T5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18" y="1"/>
                  </a:moveTo>
                  <a:cubicBezTo>
                    <a:pt x="40" y="6"/>
                    <a:pt x="25" y="29"/>
                    <a:pt x="6" y="20"/>
                  </a:cubicBezTo>
                  <a:cubicBezTo>
                    <a:pt x="0" y="10"/>
                    <a:pt x="5" y="0"/>
                    <a:pt x="1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6">
              <a:extLst>
                <a:ext uri="{FF2B5EF4-FFF2-40B4-BE49-F238E27FC236}">
                  <a16:creationId xmlns:a16="http://schemas.microsoft.com/office/drawing/2014/main" id="{72314D71-6CB0-478C-A2EE-9DD68D4B0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2581" y="106836"/>
              <a:ext cx="131153" cy="112612"/>
            </a:xfrm>
            <a:custGeom>
              <a:avLst/>
              <a:gdLst>
                <a:gd name="T0" fmla="*/ 22 w 40"/>
                <a:gd name="T1" fmla="*/ 1 h 37"/>
                <a:gd name="T2" fmla="*/ 15 w 40"/>
                <a:gd name="T3" fmla="*/ 23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40" y="3"/>
                    <a:pt x="33" y="37"/>
                    <a:pt x="15" y="23"/>
                  </a:cubicBezTo>
                  <a:cubicBezTo>
                    <a:pt x="0" y="20"/>
                    <a:pt x="7" y="0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CFF40123-9723-4AED-B3F6-54C54E54A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384" y="1389733"/>
              <a:ext cx="134697" cy="93027"/>
            </a:xfrm>
            <a:custGeom>
              <a:avLst/>
              <a:gdLst>
                <a:gd name="T0" fmla="*/ 23 w 41"/>
                <a:gd name="T1" fmla="*/ 0 h 31"/>
                <a:gd name="T2" fmla="*/ 16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3"/>
                    <a:pt x="41" y="31"/>
                    <a:pt x="16" y="25"/>
                  </a:cubicBezTo>
                  <a:cubicBezTo>
                    <a:pt x="0" y="7"/>
                    <a:pt x="14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18149ACA-B455-497E-A336-7CA5EA3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75236" y="2012642"/>
              <a:ext cx="2659" cy="897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2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0"/>
                    <a:pt x="1" y="3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BEA79FD9-FE3C-474C-9635-FA1AC8B10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18261" y="2886960"/>
              <a:ext cx="150648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>
              <a:extLst>
                <a:ext uri="{FF2B5EF4-FFF2-40B4-BE49-F238E27FC236}">
                  <a16:creationId xmlns:a16="http://schemas.microsoft.com/office/drawing/2014/main" id="{5A1C9036-2209-48AB-9A45-1CF7A88BC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9619" y="4025573"/>
              <a:ext cx="121406" cy="124036"/>
            </a:xfrm>
            <a:custGeom>
              <a:avLst/>
              <a:gdLst>
                <a:gd name="T0" fmla="*/ 24 w 37"/>
                <a:gd name="T1" fmla="*/ 4 h 41"/>
                <a:gd name="T2" fmla="*/ 29 w 37"/>
                <a:gd name="T3" fmla="*/ 26 h 41"/>
                <a:gd name="T4" fmla="*/ 24 w 37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41">
                  <a:moveTo>
                    <a:pt x="24" y="4"/>
                  </a:moveTo>
                  <a:cubicBezTo>
                    <a:pt x="37" y="1"/>
                    <a:pt x="28" y="18"/>
                    <a:pt x="29" y="26"/>
                  </a:cubicBezTo>
                  <a:cubicBezTo>
                    <a:pt x="8" y="41"/>
                    <a:pt x="0" y="0"/>
                    <a:pt x="24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>
              <a:extLst>
                <a:ext uri="{FF2B5EF4-FFF2-40B4-BE49-F238E27FC236}">
                  <a16:creationId xmlns:a16="http://schemas.microsoft.com/office/drawing/2014/main" id="{949D7B76-E779-437D-BF53-4B314E304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7570" y="2618652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5">
              <a:extLst>
                <a:ext uri="{FF2B5EF4-FFF2-40B4-BE49-F238E27FC236}">
                  <a16:creationId xmlns:a16="http://schemas.microsoft.com/office/drawing/2014/main" id="{6C7666CC-2CD8-49CF-97E8-03A4748E50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8201" y="3762667"/>
              <a:ext cx="121406" cy="79154"/>
            </a:xfrm>
            <a:custGeom>
              <a:avLst/>
              <a:gdLst>
                <a:gd name="T0" fmla="*/ 19 w 37"/>
                <a:gd name="T1" fmla="*/ 0 h 26"/>
                <a:gd name="T2" fmla="*/ 22 w 37"/>
                <a:gd name="T3" fmla="*/ 26 h 26"/>
                <a:gd name="T4" fmla="*/ 19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19" y="0"/>
                  </a:moveTo>
                  <a:cubicBezTo>
                    <a:pt x="31" y="1"/>
                    <a:pt x="37" y="23"/>
                    <a:pt x="22" y="26"/>
                  </a:cubicBezTo>
                  <a:cubicBezTo>
                    <a:pt x="2" y="26"/>
                    <a:pt x="0" y="0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6">
              <a:extLst>
                <a:ext uri="{FF2B5EF4-FFF2-40B4-BE49-F238E27FC236}">
                  <a16:creationId xmlns:a16="http://schemas.microsoft.com/office/drawing/2014/main" id="{6694159E-961A-40AD-9710-DE5D858B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83" y="5309103"/>
              <a:ext cx="131153" cy="111796"/>
            </a:xfrm>
            <a:custGeom>
              <a:avLst/>
              <a:gdLst>
                <a:gd name="T0" fmla="*/ 22 w 40"/>
                <a:gd name="T1" fmla="*/ 1 h 37"/>
                <a:gd name="T2" fmla="*/ 40 w 40"/>
                <a:gd name="T3" fmla="*/ 18 h 37"/>
                <a:gd name="T4" fmla="*/ 22 w 40"/>
                <a:gd name="T5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7">
                  <a:moveTo>
                    <a:pt x="22" y="1"/>
                  </a:moveTo>
                  <a:cubicBezTo>
                    <a:pt x="36" y="0"/>
                    <a:pt x="40" y="8"/>
                    <a:pt x="40" y="18"/>
                  </a:cubicBezTo>
                  <a:cubicBezTo>
                    <a:pt x="27" y="37"/>
                    <a:pt x="0" y="14"/>
                    <a:pt x="22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7">
              <a:extLst>
                <a:ext uri="{FF2B5EF4-FFF2-40B4-BE49-F238E27FC236}">
                  <a16:creationId xmlns:a16="http://schemas.microsoft.com/office/drawing/2014/main" id="{3415C869-BF38-4F37-A07D-99863F6F0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66163" y="4525125"/>
              <a:ext cx="157737" cy="118324"/>
            </a:xfrm>
            <a:custGeom>
              <a:avLst/>
              <a:gdLst>
                <a:gd name="T0" fmla="*/ 28 w 48"/>
                <a:gd name="T1" fmla="*/ 1 h 39"/>
                <a:gd name="T2" fmla="*/ 46 w 48"/>
                <a:gd name="T3" fmla="*/ 11 h 39"/>
                <a:gd name="T4" fmla="*/ 28 w 48"/>
                <a:gd name="T5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39">
                  <a:moveTo>
                    <a:pt x="28" y="1"/>
                  </a:moveTo>
                  <a:cubicBezTo>
                    <a:pt x="39" y="0"/>
                    <a:pt x="43" y="5"/>
                    <a:pt x="46" y="11"/>
                  </a:cubicBezTo>
                  <a:cubicBezTo>
                    <a:pt x="48" y="39"/>
                    <a:pt x="0" y="17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C532C6F8-F368-4C0C-A0C7-26ED5B5C7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93551" y="3182385"/>
              <a:ext cx="115202" cy="124036"/>
            </a:xfrm>
            <a:custGeom>
              <a:avLst/>
              <a:gdLst>
                <a:gd name="T0" fmla="*/ 16 w 35"/>
                <a:gd name="T1" fmla="*/ 4 h 41"/>
                <a:gd name="T2" fmla="*/ 33 w 35"/>
                <a:gd name="T3" fmla="*/ 15 h 41"/>
                <a:gd name="T4" fmla="*/ 16 w 35"/>
                <a:gd name="T5" fmla="*/ 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1">
                  <a:moveTo>
                    <a:pt x="16" y="4"/>
                  </a:moveTo>
                  <a:cubicBezTo>
                    <a:pt x="35" y="5"/>
                    <a:pt x="32" y="0"/>
                    <a:pt x="33" y="15"/>
                  </a:cubicBezTo>
                  <a:cubicBezTo>
                    <a:pt x="34" y="41"/>
                    <a:pt x="0" y="23"/>
                    <a:pt x="16" y="4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9">
              <a:extLst>
                <a:ext uri="{FF2B5EF4-FFF2-40B4-BE49-F238E27FC236}">
                  <a16:creationId xmlns:a16="http://schemas.microsoft.com/office/drawing/2014/main" id="{CE0F0051-9235-439E-906C-6D4734860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72808" y="5591348"/>
              <a:ext cx="144445" cy="111796"/>
            </a:xfrm>
            <a:custGeom>
              <a:avLst/>
              <a:gdLst>
                <a:gd name="T0" fmla="*/ 29 w 44"/>
                <a:gd name="T1" fmla="*/ 0 h 37"/>
                <a:gd name="T2" fmla="*/ 42 w 44"/>
                <a:gd name="T3" fmla="*/ 21 h 37"/>
                <a:gd name="T4" fmla="*/ 29 w 44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7">
                  <a:moveTo>
                    <a:pt x="29" y="0"/>
                  </a:moveTo>
                  <a:cubicBezTo>
                    <a:pt x="36" y="2"/>
                    <a:pt x="44" y="12"/>
                    <a:pt x="42" y="21"/>
                  </a:cubicBezTo>
                  <a:cubicBezTo>
                    <a:pt x="25" y="37"/>
                    <a:pt x="0" y="7"/>
                    <a:pt x="2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0">
              <a:extLst>
                <a:ext uri="{FF2B5EF4-FFF2-40B4-BE49-F238E27FC236}">
                  <a16:creationId xmlns:a16="http://schemas.microsoft.com/office/drawing/2014/main" id="{595300AA-1720-4A83-A1A6-AEAC14DC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37021" y="6183092"/>
              <a:ext cx="131153" cy="75890"/>
            </a:xfrm>
            <a:custGeom>
              <a:avLst/>
              <a:gdLst>
                <a:gd name="T0" fmla="*/ 18 w 40"/>
                <a:gd name="T1" fmla="*/ 0 h 25"/>
                <a:gd name="T2" fmla="*/ 7 w 40"/>
                <a:gd name="T3" fmla="*/ 21 h 25"/>
                <a:gd name="T4" fmla="*/ 18 w 4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5">
                  <a:moveTo>
                    <a:pt x="18" y="0"/>
                  </a:moveTo>
                  <a:cubicBezTo>
                    <a:pt x="40" y="9"/>
                    <a:pt x="26" y="25"/>
                    <a:pt x="7" y="21"/>
                  </a:cubicBezTo>
                  <a:cubicBezTo>
                    <a:pt x="0" y="11"/>
                    <a:pt x="5" y="0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1">
              <a:extLst>
                <a:ext uri="{FF2B5EF4-FFF2-40B4-BE49-F238E27FC236}">
                  <a16:creationId xmlns:a16="http://schemas.microsoft.com/office/drawing/2014/main" id="{4C3205CA-C6A4-4BC9-A856-44012512D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4351" y="5070698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6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39" y="3"/>
                    <a:pt x="40" y="30"/>
                    <a:pt x="16" y="26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2">
              <a:extLst>
                <a:ext uri="{FF2B5EF4-FFF2-40B4-BE49-F238E27FC236}">
                  <a16:creationId xmlns:a16="http://schemas.microsoft.com/office/drawing/2014/main" id="{2ADF09EA-ED2B-435A-98A9-C04F61AEC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1088" y="4843839"/>
              <a:ext cx="131153" cy="90579"/>
            </a:xfrm>
            <a:custGeom>
              <a:avLst/>
              <a:gdLst>
                <a:gd name="T0" fmla="*/ 22 w 40"/>
                <a:gd name="T1" fmla="*/ 0 h 30"/>
                <a:gd name="T2" fmla="*/ 17 w 40"/>
                <a:gd name="T3" fmla="*/ 26 h 30"/>
                <a:gd name="T4" fmla="*/ 22 w 40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22" y="0"/>
                  </a:moveTo>
                  <a:cubicBezTo>
                    <a:pt x="40" y="1"/>
                    <a:pt x="40" y="30"/>
                    <a:pt x="17" y="26"/>
                  </a:cubicBezTo>
                  <a:cubicBezTo>
                    <a:pt x="0" y="7"/>
                    <a:pt x="15" y="5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3">
              <a:extLst>
                <a:ext uri="{FF2B5EF4-FFF2-40B4-BE49-F238E27FC236}">
                  <a16:creationId xmlns:a16="http://schemas.microsoft.com/office/drawing/2014/main" id="{FECDE996-00DD-4523-A839-977B3099D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85961" y="4344204"/>
              <a:ext cx="121406" cy="84051"/>
            </a:xfrm>
            <a:custGeom>
              <a:avLst/>
              <a:gdLst>
                <a:gd name="T0" fmla="*/ 13 w 37"/>
                <a:gd name="T1" fmla="*/ 2 h 28"/>
                <a:gd name="T2" fmla="*/ 29 w 37"/>
                <a:gd name="T3" fmla="*/ 9 h 28"/>
                <a:gd name="T4" fmla="*/ 14 w 37"/>
                <a:gd name="T5" fmla="*/ 28 h 28"/>
                <a:gd name="T6" fmla="*/ 13 w 37"/>
                <a:gd name="T7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28">
                  <a:moveTo>
                    <a:pt x="13" y="2"/>
                  </a:moveTo>
                  <a:cubicBezTo>
                    <a:pt x="23" y="0"/>
                    <a:pt x="25" y="4"/>
                    <a:pt x="29" y="9"/>
                  </a:cubicBezTo>
                  <a:cubicBezTo>
                    <a:pt x="37" y="19"/>
                    <a:pt x="25" y="25"/>
                    <a:pt x="14" y="28"/>
                  </a:cubicBezTo>
                  <a:cubicBezTo>
                    <a:pt x="4" y="21"/>
                    <a:pt x="0" y="7"/>
                    <a:pt x="13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4">
              <a:extLst>
                <a:ext uri="{FF2B5EF4-FFF2-40B4-BE49-F238E27FC236}">
                  <a16:creationId xmlns:a16="http://schemas.microsoft.com/office/drawing/2014/main" id="{41E13E80-7416-41BF-9F70-0471C3755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3913" y="5924488"/>
              <a:ext cx="137356" cy="120771"/>
            </a:xfrm>
            <a:custGeom>
              <a:avLst/>
              <a:gdLst>
                <a:gd name="T0" fmla="*/ 19 w 42"/>
                <a:gd name="T1" fmla="*/ 0 h 40"/>
                <a:gd name="T2" fmla="*/ 4 w 42"/>
                <a:gd name="T3" fmla="*/ 19 h 40"/>
                <a:gd name="T4" fmla="*/ 19 w 42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40">
                  <a:moveTo>
                    <a:pt x="19" y="0"/>
                  </a:moveTo>
                  <a:cubicBezTo>
                    <a:pt x="42" y="10"/>
                    <a:pt x="20" y="40"/>
                    <a:pt x="4" y="19"/>
                  </a:cubicBezTo>
                  <a:cubicBezTo>
                    <a:pt x="0" y="6"/>
                    <a:pt x="8" y="1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5">
              <a:extLst>
                <a:ext uri="{FF2B5EF4-FFF2-40B4-BE49-F238E27FC236}">
                  <a16:creationId xmlns:a16="http://schemas.microsoft.com/office/drawing/2014/main" id="{E0904C63-D5F2-4DEC-BC8B-20A26201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48922" y="2378884"/>
              <a:ext cx="128495" cy="78339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3"/>
                    <a:pt x="34" y="25"/>
                    <a:pt x="19" y="26"/>
                  </a:cubicBezTo>
                  <a:cubicBezTo>
                    <a:pt x="0" y="19"/>
                    <a:pt x="7" y="3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7">
              <a:extLst>
                <a:ext uri="{FF2B5EF4-FFF2-40B4-BE49-F238E27FC236}">
                  <a16:creationId xmlns:a16="http://schemas.microsoft.com/office/drawing/2014/main" id="{E8FF1427-C8C3-4A62-BA09-C39CD288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54168" y="3543167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3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85">
              <a:extLst>
                <a:ext uri="{FF2B5EF4-FFF2-40B4-BE49-F238E27FC236}">
                  <a16:creationId xmlns:a16="http://schemas.microsoft.com/office/drawing/2014/main" id="{8A423576-FAF7-451E-8E03-BD83EB4C2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40427" y="6370986"/>
              <a:ext cx="127608" cy="97107"/>
            </a:xfrm>
            <a:custGeom>
              <a:avLst/>
              <a:gdLst>
                <a:gd name="T0" fmla="*/ 21 w 39"/>
                <a:gd name="T1" fmla="*/ 0 h 32"/>
                <a:gd name="T2" fmla="*/ 13 w 39"/>
                <a:gd name="T3" fmla="*/ 20 h 32"/>
                <a:gd name="T4" fmla="*/ 21 w 39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2">
                  <a:moveTo>
                    <a:pt x="21" y="0"/>
                  </a:moveTo>
                  <a:cubicBezTo>
                    <a:pt x="39" y="2"/>
                    <a:pt x="32" y="32"/>
                    <a:pt x="13" y="20"/>
                  </a:cubicBezTo>
                  <a:cubicBezTo>
                    <a:pt x="3" y="23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7">
              <a:extLst>
                <a:ext uri="{FF2B5EF4-FFF2-40B4-BE49-F238E27FC236}">
                  <a16:creationId xmlns:a16="http://schemas.microsoft.com/office/drawing/2014/main" id="{6E983BE2-E9E0-42E2-9321-D69CE9C5DE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627906" y="6662260"/>
              <a:ext cx="134697" cy="90579"/>
            </a:xfrm>
            <a:custGeom>
              <a:avLst/>
              <a:gdLst>
                <a:gd name="T0" fmla="*/ 27 w 41"/>
                <a:gd name="T1" fmla="*/ 0 h 30"/>
                <a:gd name="T2" fmla="*/ 41 w 41"/>
                <a:gd name="T3" fmla="*/ 19 h 30"/>
                <a:gd name="T4" fmla="*/ 27 w 41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0">
                  <a:moveTo>
                    <a:pt x="27" y="0"/>
                  </a:moveTo>
                  <a:cubicBezTo>
                    <a:pt x="35" y="0"/>
                    <a:pt x="40" y="11"/>
                    <a:pt x="41" y="19"/>
                  </a:cubicBezTo>
                  <a:cubicBezTo>
                    <a:pt x="21" y="30"/>
                    <a:pt x="0" y="10"/>
                    <a:pt x="27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D3F95FF6-487C-4B8A-8366-D3ED41932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728467" y="5640436"/>
              <a:ext cx="6204" cy="6527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7BEB0739-EF74-4D95-80D7-4173F5B98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6657" y="3978357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5">
              <a:extLst>
                <a:ext uri="{FF2B5EF4-FFF2-40B4-BE49-F238E27FC236}">
                  <a16:creationId xmlns:a16="http://schemas.microsoft.com/office/drawing/2014/main" id="{783B7BCE-EE41-439B-B505-CCE4A75EA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8643" y="1918333"/>
              <a:ext cx="140901" cy="93027"/>
            </a:xfrm>
            <a:custGeom>
              <a:avLst/>
              <a:gdLst>
                <a:gd name="T0" fmla="*/ 26 w 43"/>
                <a:gd name="T1" fmla="*/ 3 h 31"/>
                <a:gd name="T2" fmla="*/ 39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4" y="0"/>
                    <a:pt x="43" y="17"/>
                    <a:pt x="39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6">
              <a:extLst>
                <a:ext uri="{FF2B5EF4-FFF2-40B4-BE49-F238E27FC236}">
                  <a16:creationId xmlns:a16="http://schemas.microsoft.com/office/drawing/2014/main" id="{3C74358B-9A47-45F3-8386-A5618A504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280" y="525454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99DE0B49-D1D7-4B06-9F02-E82BAD335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4045" y="2205403"/>
              <a:ext cx="154193" cy="81603"/>
            </a:xfrm>
            <a:custGeom>
              <a:avLst/>
              <a:gdLst>
                <a:gd name="T0" fmla="*/ 31 w 47"/>
                <a:gd name="T1" fmla="*/ 0 h 27"/>
                <a:gd name="T2" fmla="*/ 17 w 47"/>
                <a:gd name="T3" fmla="*/ 23 h 27"/>
                <a:gd name="T4" fmla="*/ 31 w 47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7">
                  <a:moveTo>
                    <a:pt x="31" y="0"/>
                  </a:moveTo>
                  <a:cubicBezTo>
                    <a:pt x="47" y="10"/>
                    <a:pt x="32" y="27"/>
                    <a:pt x="17" y="23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3E40A68B-6E09-47B3-B503-187E6DB05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951" y="1135299"/>
              <a:ext cx="121406" cy="90579"/>
            </a:xfrm>
            <a:custGeom>
              <a:avLst/>
              <a:gdLst>
                <a:gd name="T0" fmla="*/ 26 w 37"/>
                <a:gd name="T1" fmla="*/ 1 h 30"/>
                <a:gd name="T2" fmla="*/ 35 w 37"/>
                <a:gd name="T3" fmla="*/ 21 h 30"/>
                <a:gd name="T4" fmla="*/ 26 w 37"/>
                <a:gd name="T5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0">
                  <a:moveTo>
                    <a:pt x="26" y="1"/>
                  </a:moveTo>
                  <a:cubicBezTo>
                    <a:pt x="35" y="0"/>
                    <a:pt x="37" y="13"/>
                    <a:pt x="35" y="21"/>
                  </a:cubicBezTo>
                  <a:cubicBezTo>
                    <a:pt x="14" y="30"/>
                    <a:pt x="0" y="8"/>
                    <a:pt x="26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D689A519-2610-420E-A0A9-969BFF67B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9148" y="1636624"/>
              <a:ext cx="154193" cy="84866"/>
            </a:xfrm>
            <a:custGeom>
              <a:avLst/>
              <a:gdLst>
                <a:gd name="T0" fmla="*/ 26 w 47"/>
                <a:gd name="T1" fmla="*/ 0 h 28"/>
                <a:gd name="T2" fmla="*/ 10 w 47"/>
                <a:gd name="T3" fmla="*/ 26 h 28"/>
                <a:gd name="T4" fmla="*/ 26 w 47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28">
                  <a:moveTo>
                    <a:pt x="26" y="0"/>
                  </a:moveTo>
                  <a:cubicBezTo>
                    <a:pt x="47" y="13"/>
                    <a:pt x="28" y="28"/>
                    <a:pt x="10" y="26"/>
                  </a:cubicBezTo>
                  <a:cubicBezTo>
                    <a:pt x="0" y="13"/>
                    <a:pt x="15" y="4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6FBC6584-911F-4264-B473-D2BF13165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4" y="277619"/>
              <a:ext cx="127608" cy="114243"/>
            </a:xfrm>
            <a:custGeom>
              <a:avLst/>
              <a:gdLst>
                <a:gd name="T0" fmla="*/ 21 w 39"/>
                <a:gd name="T1" fmla="*/ 1 h 38"/>
                <a:gd name="T2" fmla="*/ 39 w 39"/>
                <a:gd name="T3" fmla="*/ 18 h 38"/>
                <a:gd name="T4" fmla="*/ 21 w 39"/>
                <a:gd name="T5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8">
                  <a:moveTo>
                    <a:pt x="21" y="1"/>
                  </a:moveTo>
                  <a:cubicBezTo>
                    <a:pt x="35" y="0"/>
                    <a:pt x="38" y="8"/>
                    <a:pt x="39" y="18"/>
                  </a:cubicBezTo>
                  <a:cubicBezTo>
                    <a:pt x="25" y="38"/>
                    <a:pt x="0" y="13"/>
                    <a:pt x="21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1">
              <a:extLst>
                <a:ext uri="{FF2B5EF4-FFF2-40B4-BE49-F238E27FC236}">
                  <a16:creationId xmlns:a16="http://schemas.microsoft.com/office/drawing/2014/main" id="{43BA3088-9071-4CB5-AA87-D26ADA6A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7203" y="1365119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20 w 40"/>
                <a:gd name="T3" fmla="*/ 25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1"/>
                    <a:pt x="35" y="29"/>
                    <a:pt x="20" y="25"/>
                  </a:cubicBezTo>
                  <a:cubicBezTo>
                    <a:pt x="0" y="19"/>
                    <a:pt x="5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2">
              <a:extLst>
                <a:ext uri="{FF2B5EF4-FFF2-40B4-BE49-F238E27FC236}">
                  <a16:creationId xmlns:a16="http://schemas.microsoft.com/office/drawing/2014/main" id="{036754A1-5FF1-4DAF-865F-51A8F732D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6706" y="846465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1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2">
              <a:extLst>
                <a:ext uri="{FF2B5EF4-FFF2-40B4-BE49-F238E27FC236}">
                  <a16:creationId xmlns:a16="http://schemas.microsoft.com/office/drawing/2014/main" id="{3113C36F-F2C1-4AEF-907E-B011FC7D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9267" y="1572680"/>
              <a:ext cx="127608" cy="81603"/>
            </a:xfrm>
            <a:custGeom>
              <a:avLst/>
              <a:gdLst>
                <a:gd name="T0" fmla="*/ 24 w 39"/>
                <a:gd name="T1" fmla="*/ 0 h 27"/>
                <a:gd name="T2" fmla="*/ 20 w 39"/>
                <a:gd name="T3" fmla="*/ 26 h 27"/>
                <a:gd name="T4" fmla="*/ 24 w 39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4" y="0"/>
                  </a:moveTo>
                  <a:cubicBezTo>
                    <a:pt x="39" y="3"/>
                    <a:pt x="36" y="27"/>
                    <a:pt x="20" y="26"/>
                  </a:cubicBezTo>
                  <a:cubicBezTo>
                    <a:pt x="0" y="19"/>
                    <a:pt x="4" y="3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3">
              <a:extLst>
                <a:ext uri="{FF2B5EF4-FFF2-40B4-BE49-F238E27FC236}">
                  <a16:creationId xmlns:a16="http://schemas.microsoft.com/office/drawing/2014/main" id="{05297B79-2217-4E20-ADCE-55A99DFC2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1768" y="208501"/>
              <a:ext cx="140901" cy="93843"/>
            </a:xfrm>
            <a:custGeom>
              <a:avLst/>
              <a:gdLst>
                <a:gd name="T0" fmla="*/ 26 w 43"/>
                <a:gd name="T1" fmla="*/ 3 h 31"/>
                <a:gd name="T2" fmla="*/ 40 w 43"/>
                <a:gd name="T3" fmla="*/ 23 h 31"/>
                <a:gd name="T4" fmla="*/ 26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6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0" y="31"/>
                    <a:pt x="0" y="15"/>
                    <a:pt x="26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0">
              <a:extLst>
                <a:ext uri="{FF2B5EF4-FFF2-40B4-BE49-F238E27FC236}">
                  <a16:creationId xmlns:a16="http://schemas.microsoft.com/office/drawing/2014/main" id="{CDFBCAF2-7156-47B5-B4CD-4C9A6B0C5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989" y="497750"/>
              <a:ext cx="157737" cy="81603"/>
            </a:xfrm>
            <a:custGeom>
              <a:avLst/>
              <a:gdLst>
                <a:gd name="T0" fmla="*/ 31 w 48"/>
                <a:gd name="T1" fmla="*/ 0 h 27"/>
                <a:gd name="T2" fmla="*/ 18 w 48"/>
                <a:gd name="T3" fmla="*/ 24 h 27"/>
                <a:gd name="T4" fmla="*/ 31 w 48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27">
                  <a:moveTo>
                    <a:pt x="31" y="0"/>
                  </a:moveTo>
                  <a:cubicBezTo>
                    <a:pt x="48" y="10"/>
                    <a:pt x="32" y="27"/>
                    <a:pt x="18" y="24"/>
                  </a:cubicBezTo>
                  <a:cubicBezTo>
                    <a:pt x="0" y="14"/>
                    <a:pt x="18" y="0"/>
                    <a:pt x="3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1">
              <a:extLst>
                <a:ext uri="{FF2B5EF4-FFF2-40B4-BE49-F238E27FC236}">
                  <a16:creationId xmlns:a16="http://schemas.microsoft.com/office/drawing/2014/main" id="{6141C6ED-A205-4582-B2B7-28AEFFCE9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4755" y="1047421"/>
              <a:ext cx="117860" cy="87315"/>
            </a:xfrm>
            <a:custGeom>
              <a:avLst/>
              <a:gdLst>
                <a:gd name="T0" fmla="*/ 15 w 36"/>
                <a:gd name="T1" fmla="*/ 0 h 29"/>
                <a:gd name="T2" fmla="*/ 25 w 36"/>
                <a:gd name="T3" fmla="*/ 15 h 29"/>
                <a:gd name="T4" fmla="*/ 13 w 36"/>
                <a:gd name="T5" fmla="*/ 21 h 29"/>
                <a:gd name="T6" fmla="*/ 15 w 3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9">
                  <a:moveTo>
                    <a:pt x="15" y="0"/>
                  </a:moveTo>
                  <a:cubicBezTo>
                    <a:pt x="21" y="0"/>
                    <a:pt x="36" y="13"/>
                    <a:pt x="25" y="15"/>
                  </a:cubicBezTo>
                  <a:cubicBezTo>
                    <a:pt x="20" y="19"/>
                    <a:pt x="20" y="22"/>
                    <a:pt x="13" y="21"/>
                  </a:cubicBezTo>
                  <a:cubicBezTo>
                    <a:pt x="0" y="29"/>
                    <a:pt x="0" y="0"/>
                    <a:pt x="1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2">
              <a:extLst>
                <a:ext uri="{FF2B5EF4-FFF2-40B4-BE49-F238E27FC236}">
                  <a16:creationId xmlns:a16="http://schemas.microsoft.com/office/drawing/2014/main" id="{45D98E0C-835E-42DB-8E99-55F88B5D3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26410" y="1873893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8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C1A190CA-579E-475F-A682-AE831D0B6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06558" y="2005786"/>
              <a:ext cx="124063" cy="117507"/>
            </a:xfrm>
            <a:custGeom>
              <a:avLst/>
              <a:gdLst>
                <a:gd name="T0" fmla="*/ 20 w 38"/>
                <a:gd name="T1" fmla="*/ 2 h 39"/>
                <a:gd name="T2" fmla="*/ 38 w 38"/>
                <a:gd name="T3" fmla="*/ 19 h 39"/>
                <a:gd name="T4" fmla="*/ 20 w 38"/>
                <a:gd name="T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9">
                  <a:moveTo>
                    <a:pt x="20" y="2"/>
                  </a:moveTo>
                  <a:cubicBezTo>
                    <a:pt x="34" y="0"/>
                    <a:pt x="38" y="8"/>
                    <a:pt x="38" y="19"/>
                  </a:cubicBezTo>
                  <a:cubicBezTo>
                    <a:pt x="24" y="39"/>
                    <a:pt x="0" y="13"/>
                    <a:pt x="20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95752704-828A-4BF6-9D5B-7EE272F3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12094" y="817763"/>
              <a:ext cx="128495" cy="84051"/>
            </a:xfrm>
            <a:custGeom>
              <a:avLst/>
              <a:gdLst>
                <a:gd name="T0" fmla="*/ 21 w 39"/>
                <a:gd name="T1" fmla="*/ 0 h 28"/>
                <a:gd name="T2" fmla="*/ 6 w 39"/>
                <a:gd name="T3" fmla="*/ 20 h 28"/>
                <a:gd name="T4" fmla="*/ 21 w 39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8">
                  <a:moveTo>
                    <a:pt x="21" y="0"/>
                  </a:moveTo>
                  <a:cubicBezTo>
                    <a:pt x="39" y="12"/>
                    <a:pt x="22" y="28"/>
                    <a:pt x="6" y="20"/>
                  </a:cubicBezTo>
                  <a:cubicBezTo>
                    <a:pt x="0" y="7"/>
                    <a:pt x="7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41">
              <a:extLst>
                <a:ext uri="{FF2B5EF4-FFF2-40B4-BE49-F238E27FC236}">
                  <a16:creationId xmlns:a16="http://schemas.microsoft.com/office/drawing/2014/main" id="{1DDC7947-4F4F-4B68-8A9A-5B08914D3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6842" y="1202016"/>
              <a:ext cx="163941" cy="163205"/>
            </a:xfrm>
            <a:custGeom>
              <a:avLst/>
              <a:gdLst>
                <a:gd name="T0" fmla="*/ 37 w 50"/>
                <a:gd name="T1" fmla="*/ 3 h 54"/>
                <a:gd name="T2" fmla="*/ 42 w 50"/>
                <a:gd name="T3" fmla="*/ 17 h 54"/>
                <a:gd name="T4" fmla="*/ 37 w 50"/>
                <a:gd name="T5" fmla="*/ 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54">
                  <a:moveTo>
                    <a:pt x="37" y="3"/>
                  </a:moveTo>
                  <a:cubicBezTo>
                    <a:pt x="50" y="3"/>
                    <a:pt x="36" y="13"/>
                    <a:pt x="42" y="17"/>
                  </a:cubicBezTo>
                  <a:cubicBezTo>
                    <a:pt x="35" y="54"/>
                    <a:pt x="0" y="0"/>
                    <a:pt x="37" y="3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">
              <a:extLst>
                <a:ext uri="{FF2B5EF4-FFF2-40B4-BE49-F238E27FC236}">
                  <a16:creationId xmlns:a16="http://schemas.microsoft.com/office/drawing/2014/main" id="{F9B6A847-04BE-4DA2-9766-403B52C53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67463" y="2700472"/>
              <a:ext cx="118747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0" y="1"/>
                    <a:pt x="36" y="24"/>
                    <a:pt x="21" y="27"/>
                  </a:cubicBezTo>
                  <a:cubicBezTo>
                    <a:pt x="1" y="26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2">
              <a:extLst>
                <a:ext uri="{FF2B5EF4-FFF2-40B4-BE49-F238E27FC236}">
                  <a16:creationId xmlns:a16="http://schemas.microsoft.com/office/drawing/2014/main" id="{E0120860-FA73-465D-98A8-0A80630A7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6503" y="2356895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3">
              <a:extLst>
                <a:ext uri="{FF2B5EF4-FFF2-40B4-BE49-F238E27FC236}">
                  <a16:creationId xmlns:a16="http://schemas.microsoft.com/office/drawing/2014/main" id="{73B154EA-FA98-4BA2-B207-56A75AF5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6005" y="3285273"/>
              <a:ext cx="127608" cy="79154"/>
            </a:xfrm>
            <a:custGeom>
              <a:avLst/>
              <a:gdLst>
                <a:gd name="T0" fmla="*/ 23 w 39"/>
                <a:gd name="T1" fmla="*/ 0 h 26"/>
                <a:gd name="T2" fmla="*/ 19 w 39"/>
                <a:gd name="T3" fmla="*/ 26 h 26"/>
                <a:gd name="T4" fmla="*/ 23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3" y="0"/>
                  </a:moveTo>
                  <a:cubicBezTo>
                    <a:pt x="39" y="4"/>
                    <a:pt x="34" y="25"/>
                    <a:pt x="19" y="26"/>
                  </a:cubicBezTo>
                  <a:cubicBezTo>
                    <a:pt x="0" y="20"/>
                    <a:pt x="7" y="4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4">
              <a:extLst>
                <a:ext uri="{FF2B5EF4-FFF2-40B4-BE49-F238E27FC236}">
                  <a16:creationId xmlns:a16="http://schemas.microsoft.com/office/drawing/2014/main" id="{CD9D9A2E-D334-4FF7-AE1B-3C73FF735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1111" y="5303842"/>
              <a:ext cx="138242" cy="102819"/>
            </a:xfrm>
            <a:custGeom>
              <a:avLst/>
              <a:gdLst>
                <a:gd name="T0" fmla="*/ 29 w 42"/>
                <a:gd name="T1" fmla="*/ 1 h 34"/>
                <a:gd name="T2" fmla="*/ 40 w 42"/>
                <a:gd name="T3" fmla="*/ 20 h 34"/>
                <a:gd name="T4" fmla="*/ 29 w 42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4">
                  <a:moveTo>
                    <a:pt x="29" y="1"/>
                  </a:moveTo>
                  <a:cubicBezTo>
                    <a:pt x="38" y="0"/>
                    <a:pt x="42" y="12"/>
                    <a:pt x="40" y="20"/>
                  </a:cubicBezTo>
                  <a:cubicBezTo>
                    <a:pt x="22" y="34"/>
                    <a:pt x="0" y="9"/>
                    <a:pt x="2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5">
              <a:extLst>
                <a:ext uri="{FF2B5EF4-FFF2-40B4-BE49-F238E27FC236}">
                  <a16:creationId xmlns:a16="http://schemas.microsoft.com/office/drawing/2014/main" id="{C3CEB375-641F-4ACA-BFE8-15BCE9CFB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9462" y="2992250"/>
              <a:ext cx="117860" cy="81603"/>
            </a:xfrm>
            <a:custGeom>
              <a:avLst/>
              <a:gdLst>
                <a:gd name="T0" fmla="*/ 19 w 36"/>
                <a:gd name="T1" fmla="*/ 1 h 27"/>
                <a:gd name="T2" fmla="*/ 21 w 36"/>
                <a:gd name="T3" fmla="*/ 27 h 27"/>
                <a:gd name="T4" fmla="*/ 19 w 36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19" y="1"/>
                  </a:moveTo>
                  <a:cubicBezTo>
                    <a:pt x="31" y="2"/>
                    <a:pt x="36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6">
              <a:extLst>
                <a:ext uri="{FF2B5EF4-FFF2-40B4-BE49-F238E27FC236}">
                  <a16:creationId xmlns:a16="http://schemas.microsoft.com/office/drawing/2014/main" id="{64C2C2DC-ADC8-45C1-9176-0BE21158B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4848" y="3511815"/>
              <a:ext cx="147104" cy="108531"/>
            </a:xfrm>
            <a:custGeom>
              <a:avLst/>
              <a:gdLst>
                <a:gd name="T0" fmla="*/ 28 w 45"/>
                <a:gd name="T1" fmla="*/ 0 h 36"/>
                <a:gd name="T2" fmla="*/ 41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2" y="0"/>
                    <a:pt x="45" y="13"/>
                    <a:pt x="41" y="20"/>
                  </a:cubicBezTo>
                  <a:cubicBezTo>
                    <a:pt x="24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6DC6FE9E-EE79-4AAD-B79F-D1320F972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4160" y="4720666"/>
              <a:ext cx="190526" cy="121588"/>
            </a:xfrm>
            <a:custGeom>
              <a:avLst/>
              <a:gdLst>
                <a:gd name="T0" fmla="*/ 42 w 58"/>
                <a:gd name="T1" fmla="*/ 0 h 40"/>
                <a:gd name="T2" fmla="*/ 53 w 58"/>
                <a:gd name="T3" fmla="*/ 17 h 40"/>
                <a:gd name="T4" fmla="*/ 42 w 58"/>
                <a:gd name="T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40">
                  <a:moveTo>
                    <a:pt x="42" y="0"/>
                  </a:moveTo>
                  <a:cubicBezTo>
                    <a:pt x="52" y="0"/>
                    <a:pt x="50" y="9"/>
                    <a:pt x="53" y="17"/>
                  </a:cubicBezTo>
                  <a:cubicBezTo>
                    <a:pt x="58" y="40"/>
                    <a:pt x="0" y="6"/>
                    <a:pt x="4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4A065DC5-0B08-4188-9CAC-C782BE33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6645" y="4202207"/>
              <a:ext cx="147990" cy="79154"/>
            </a:xfrm>
            <a:custGeom>
              <a:avLst/>
              <a:gdLst>
                <a:gd name="T0" fmla="*/ 23 w 45"/>
                <a:gd name="T1" fmla="*/ 0 h 26"/>
                <a:gd name="T2" fmla="*/ 30 w 45"/>
                <a:gd name="T3" fmla="*/ 26 h 26"/>
                <a:gd name="T4" fmla="*/ 23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3" y="0"/>
                  </a:moveTo>
                  <a:cubicBezTo>
                    <a:pt x="33" y="2"/>
                    <a:pt x="45" y="21"/>
                    <a:pt x="30" y="26"/>
                  </a:cubicBezTo>
                  <a:cubicBezTo>
                    <a:pt x="10" y="24"/>
                    <a:pt x="0" y="8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9">
              <a:extLst>
                <a:ext uri="{FF2B5EF4-FFF2-40B4-BE49-F238E27FC236}">
                  <a16:creationId xmlns:a16="http://schemas.microsoft.com/office/drawing/2014/main" id="{77933EC7-7607-4F9B-8946-946926844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9540" y="4410065"/>
              <a:ext cx="219770" cy="121588"/>
            </a:xfrm>
            <a:custGeom>
              <a:avLst/>
              <a:gdLst>
                <a:gd name="T0" fmla="*/ 36 w 67"/>
                <a:gd name="T1" fmla="*/ 0 h 40"/>
                <a:gd name="T2" fmla="*/ 44 w 67"/>
                <a:gd name="T3" fmla="*/ 2 h 40"/>
                <a:gd name="T4" fmla="*/ 31 w 67"/>
                <a:gd name="T5" fmla="*/ 2 h 40"/>
                <a:gd name="T6" fmla="*/ 36 w 67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" h="40">
                  <a:moveTo>
                    <a:pt x="36" y="0"/>
                  </a:moveTo>
                  <a:cubicBezTo>
                    <a:pt x="39" y="3"/>
                    <a:pt x="41" y="0"/>
                    <a:pt x="44" y="2"/>
                  </a:cubicBezTo>
                  <a:cubicBezTo>
                    <a:pt x="67" y="40"/>
                    <a:pt x="0" y="25"/>
                    <a:pt x="31" y="2"/>
                  </a:cubicBezTo>
                  <a:cubicBezTo>
                    <a:pt x="24" y="11"/>
                    <a:pt x="31" y="5"/>
                    <a:pt x="3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0">
              <a:extLst>
                <a:ext uri="{FF2B5EF4-FFF2-40B4-BE49-F238E27FC236}">
                  <a16:creationId xmlns:a16="http://schemas.microsoft.com/office/drawing/2014/main" id="{98A0955A-87AB-4E27-A4EB-390D5A997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049" y="3830648"/>
              <a:ext cx="128495" cy="93843"/>
            </a:xfrm>
            <a:custGeom>
              <a:avLst/>
              <a:gdLst>
                <a:gd name="T0" fmla="*/ 28 w 39"/>
                <a:gd name="T1" fmla="*/ 1 h 31"/>
                <a:gd name="T2" fmla="*/ 39 w 39"/>
                <a:gd name="T3" fmla="*/ 21 h 31"/>
                <a:gd name="T4" fmla="*/ 28 w 39"/>
                <a:gd name="T5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8" y="1"/>
                  </a:moveTo>
                  <a:cubicBezTo>
                    <a:pt x="38" y="0"/>
                    <a:pt x="38" y="12"/>
                    <a:pt x="39" y="21"/>
                  </a:cubicBezTo>
                  <a:cubicBezTo>
                    <a:pt x="18" y="31"/>
                    <a:pt x="0" y="12"/>
                    <a:pt x="28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1">
              <a:extLst>
                <a:ext uri="{FF2B5EF4-FFF2-40B4-BE49-F238E27FC236}">
                  <a16:creationId xmlns:a16="http://schemas.microsoft.com/office/drawing/2014/main" id="{D0D3E081-021C-476C-A0B4-025460A08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3766" y="5038854"/>
              <a:ext cx="138242" cy="81603"/>
            </a:xfrm>
            <a:custGeom>
              <a:avLst/>
              <a:gdLst>
                <a:gd name="T0" fmla="*/ 22 w 42"/>
                <a:gd name="T1" fmla="*/ 0 h 27"/>
                <a:gd name="T2" fmla="*/ 14 w 42"/>
                <a:gd name="T3" fmla="*/ 25 h 27"/>
                <a:gd name="T4" fmla="*/ 22 w 4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7">
                  <a:moveTo>
                    <a:pt x="22" y="0"/>
                  </a:moveTo>
                  <a:cubicBezTo>
                    <a:pt x="42" y="7"/>
                    <a:pt x="28" y="27"/>
                    <a:pt x="14" y="25"/>
                  </a:cubicBezTo>
                  <a:cubicBezTo>
                    <a:pt x="0" y="18"/>
                    <a:pt x="9" y="2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02">
              <a:extLst>
                <a:ext uri="{FF2B5EF4-FFF2-40B4-BE49-F238E27FC236}">
                  <a16:creationId xmlns:a16="http://schemas.microsoft.com/office/drawing/2014/main" id="{73D4B676-80A8-44CB-A417-17AF4DE19D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945" y="5599239"/>
              <a:ext cx="121406" cy="99554"/>
            </a:xfrm>
            <a:custGeom>
              <a:avLst/>
              <a:gdLst>
                <a:gd name="T0" fmla="*/ 21 w 37"/>
                <a:gd name="T1" fmla="*/ 0 h 33"/>
                <a:gd name="T2" fmla="*/ 19 w 37"/>
                <a:gd name="T3" fmla="*/ 23 h 33"/>
                <a:gd name="T4" fmla="*/ 21 w 37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33">
                  <a:moveTo>
                    <a:pt x="21" y="0"/>
                  </a:moveTo>
                  <a:cubicBezTo>
                    <a:pt x="37" y="0"/>
                    <a:pt x="29" y="33"/>
                    <a:pt x="19" y="23"/>
                  </a:cubicBezTo>
                  <a:cubicBezTo>
                    <a:pt x="0" y="30"/>
                    <a:pt x="3" y="0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03">
              <a:extLst>
                <a:ext uri="{FF2B5EF4-FFF2-40B4-BE49-F238E27FC236}">
                  <a16:creationId xmlns:a16="http://schemas.microsoft.com/office/drawing/2014/main" id="{B0210B7F-84AA-41BE-87D2-9F5260010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2853" y="5869661"/>
              <a:ext cx="140901" cy="102819"/>
            </a:xfrm>
            <a:custGeom>
              <a:avLst/>
              <a:gdLst>
                <a:gd name="T0" fmla="*/ 28 w 43"/>
                <a:gd name="T1" fmla="*/ 0 h 34"/>
                <a:gd name="T2" fmla="*/ 41 w 43"/>
                <a:gd name="T3" fmla="*/ 21 h 34"/>
                <a:gd name="T4" fmla="*/ 28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8" y="0"/>
                  </a:moveTo>
                  <a:cubicBezTo>
                    <a:pt x="35" y="1"/>
                    <a:pt x="43" y="11"/>
                    <a:pt x="41" y="21"/>
                  </a:cubicBezTo>
                  <a:cubicBezTo>
                    <a:pt x="23" y="34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04">
              <a:extLst>
                <a:ext uri="{FF2B5EF4-FFF2-40B4-BE49-F238E27FC236}">
                  <a16:creationId xmlns:a16="http://schemas.microsoft.com/office/drawing/2014/main" id="{17B17F87-1255-4200-A4C5-1F8661A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8313" y="2400574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13">
              <a:extLst>
                <a:ext uri="{FF2B5EF4-FFF2-40B4-BE49-F238E27FC236}">
                  <a16:creationId xmlns:a16="http://schemas.microsoft.com/office/drawing/2014/main" id="{D55CF0FB-1894-4689-808C-524F20F21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9654" y="4788492"/>
              <a:ext cx="9748" cy="8977"/>
            </a:xfrm>
            <a:custGeom>
              <a:avLst/>
              <a:gdLst>
                <a:gd name="T0" fmla="*/ 1 w 3"/>
                <a:gd name="T1" fmla="*/ 0 h 3"/>
                <a:gd name="T2" fmla="*/ 3 w 3"/>
                <a:gd name="T3" fmla="*/ 1 h 3"/>
                <a:gd name="T4" fmla="*/ 1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0"/>
                  </a:moveTo>
                  <a:cubicBezTo>
                    <a:pt x="1" y="0"/>
                    <a:pt x="2" y="1"/>
                    <a:pt x="3" y="1"/>
                  </a:cubicBezTo>
                  <a:cubicBezTo>
                    <a:pt x="2" y="3"/>
                    <a:pt x="0" y="1"/>
                    <a:pt x="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14">
              <a:extLst>
                <a:ext uri="{FF2B5EF4-FFF2-40B4-BE49-F238E27FC236}">
                  <a16:creationId xmlns:a16="http://schemas.microsoft.com/office/drawing/2014/main" id="{6D672041-E9F6-41CA-8F94-8F92F4F52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53058" y="3554807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15">
              <a:extLst>
                <a:ext uri="{FF2B5EF4-FFF2-40B4-BE49-F238E27FC236}">
                  <a16:creationId xmlns:a16="http://schemas.microsoft.com/office/drawing/2014/main" id="{F2980BBB-6C11-4661-B664-64A509E79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7345" y="4217661"/>
              <a:ext cx="6204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17">
              <a:extLst>
                <a:ext uri="{FF2B5EF4-FFF2-40B4-BE49-F238E27FC236}">
                  <a16:creationId xmlns:a16="http://schemas.microsoft.com/office/drawing/2014/main" id="{74418F40-0BE6-45C5-A622-A4EC9ECC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34662" y="5913340"/>
              <a:ext cx="7089" cy="5712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2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1"/>
                    <a:pt x="2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18">
              <a:extLst>
                <a:ext uri="{FF2B5EF4-FFF2-40B4-BE49-F238E27FC236}">
                  <a16:creationId xmlns:a16="http://schemas.microsoft.com/office/drawing/2014/main" id="{689670C9-875E-4A8F-8485-379483869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78" y="6491027"/>
              <a:ext cx="131153" cy="96290"/>
            </a:xfrm>
            <a:custGeom>
              <a:avLst/>
              <a:gdLst>
                <a:gd name="T0" fmla="*/ 22 w 40"/>
                <a:gd name="T1" fmla="*/ 0 h 32"/>
                <a:gd name="T2" fmla="*/ 16 w 40"/>
                <a:gd name="T3" fmla="*/ 25 h 32"/>
                <a:gd name="T4" fmla="*/ 22 w 40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2">
                  <a:moveTo>
                    <a:pt x="22" y="0"/>
                  </a:moveTo>
                  <a:cubicBezTo>
                    <a:pt x="40" y="3"/>
                    <a:pt x="40" y="32"/>
                    <a:pt x="16" y="25"/>
                  </a:cubicBezTo>
                  <a:cubicBezTo>
                    <a:pt x="0" y="7"/>
                    <a:pt x="14" y="4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19">
              <a:extLst>
                <a:ext uri="{FF2B5EF4-FFF2-40B4-BE49-F238E27FC236}">
                  <a16:creationId xmlns:a16="http://schemas.microsoft.com/office/drawing/2014/main" id="{B73F6F9B-7042-48A0-8AAB-CFD4AE104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10752" y="6222652"/>
              <a:ext cx="127608" cy="150965"/>
            </a:xfrm>
            <a:custGeom>
              <a:avLst/>
              <a:gdLst>
                <a:gd name="T0" fmla="*/ 13 w 39"/>
                <a:gd name="T1" fmla="*/ 6 h 50"/>
                <a:gd name="T2" fmla="*/ 0 w 39"/>
                <a:gd name="T3" fmla="*/ 23 h 50"/>
                <a:gd name="T4" fmla="*/ 13 w 39"/>
                <a:gd name="T5" fmla="*/ 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0">
                  <a:moveTo>
                    <a:pt x="13" y="6"/>
                  </a:moveTo>
                  <a:cubicBezTo>
                    <a:pt x="39" y="10"/>
                    <a:pt x="16" y="50"/>
                    <a:pt x="0" y="23"/>
                  </a:cubicBezTo>
                  <a:cubicBezTo>
                    <a:pt x="1" y="0"/>
                    <a:pt x="5" y="14"/>
                    <a:pt x="13" y="6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0">
              <a:extLst>
                <a:ext uri="{FF2B5EF4-FFF2-40B4-BE49-F238E27FC236}">
                  <a16:creationId xmlns:a16="http://schemas.microsoft.com/office/drawing/2014/main" id="{D9922668-2B6F-4226-BEBD-91DBE7EBF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7987" y="3795373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20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2"/>
                    <a:pt x="37" y="21"/>
                    <a:pt x="20" y="22"/>
                  </a:cubicBezTo>
                  <a:cubicBezTo>
                    <a:pt x="7" y="18"/>
                    <a:pt x="0" y="6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1">
              <a:extLst>
                <a:ext uri="{FF2B5EF4-FFF2-40B4-BE49-F238E27FC236}">
                  <a16:creationId xmlns:a16="http://schemas.microsoft.com/office/drawing/2014/main" id="{25E4C9F4-6F2B-48AB-A99B-392DE5473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6278" y="3572831"/>
              <a:ext cx="133812" cy="84866"/>
            </a:xfrm>
            <a:custGeom>
              <a:avLst/>
              <a:gdLst>
                <a:gd name="T0" fmla="*/ 26 w 41"/>
                <a:gd name="T1" fmla="*/ 0 h 28"/>
                <a:gd name="T2" fmla="*/ 38 w 41"/>
                <a:gd name="T3" fmla="*/ 19 h 28"/>
                <a:gd name="T4" fmla="*/ 26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0"/>
                  </a:moveTo>
                  <a:cubicBezTo>
                    <a:pt x="33" y="0"/>
                    <a:pt x="41" y="10"/>
                    <a:pt x="38" y="19"/>
                  </a:cubicBezTo>
                  <a:cubicBezTo>
                    <a:pt x="16" y="28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5">
              <a:extLst>
                <a:ext uri="{FF2B5EF4-FFF2-40B4-BE49-F238E27FC236}">
                  <a16:creationId xmlns:a16="http://schemas.microsoft.com/office/drawing/2014/main" id="{65715319-1FF9-45E8-9E9A-C674AF42E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8374" y="2371010"/>
              <a:ext cx="147990" cy="79154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9" y="24"/>
                    <a:pt x="0" y="9"/>
                    <a:pt x="22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26">
              <a:extLst>
                <a:ext uri="{FF2B5EF4-FFF2-40B4-BE49-F238E27FC236}">
                  <a16:creationId xmlns:a16="http://schemas.microsoft.com/office/drawing/2014/main" id="{12649F26-7CDE-4DB8-83B3-EF3782AD0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6608" y="3222992"/>
              <a:ext cx="151535" cy="79154"/>
            </a:xfrm>
            <a:custGeom>
              <a:avLst/>
              <a:gdLst>
                <a:gd name="T0" fmla="*/ 23 w 46"/>
                <a:gd name="T1" fmla="*/ 0 h 26"/>
                <a:gd name="T2" fmla="*/ 29 w 46"/>
                <a:gd name="T3" fmla="*/ 26 h 26"/>
                <a:gd name="T4" fmla="*/ 23 w 4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6">
                  <a:moveTo>
                    <a:pt x="23" y="0"/>
                  </a:moveTo>
                  <a:cubicBezTo>
                    <a:pt x="32" y="2"/>
                    <a:pt x="46" y="22"/>
                    <a:pt x="29" y="26"/>
                  </a:cubicBezTo>
                  <a:cubicBezTo>
                    <a:pt x="10" y="24"/>
                    <a:pt x="0" y="9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27">
              <a:extLst>
                <a:ext uri="{FF2B5EF4-FFF2-40B4-BE49-F238E27FC236}">
                  <a16:creationId xmlns:a16="http://schemas.microsoft.com/office/drawing/2014/main" id="{2FE4021B-DAF2-4374-BA57-A34924342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8" y="4190687"/>
              <a:ext cx="137356" cy="79154"/>
            </a:xfrm>
            <a:custGeom>
              <a:avLst/>
              <a:gdLst>
                <a:gd name="T0" fmla="*/ 28 w 42"/>
                <a:gd name="T1" fmla="*/ 0 h 26"/>
                <a:gd name="T2" fmla="*/ 23 w 42"/>
                <a:gd name="T3" fmla="*/ 26 h 26"/>
                <a:gd name="T4" fmla="*/ 28 w 4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28" y="0"/>
                  </a:moveTo>
                  <a:cubicBezTo>
                    <a:pt x="42" y="4"/>
                    <a:pt x="38" y="23"/>
                    <a:pt x="23" y="26"/>
                  </a:cubicBezTo>
                  <a:cubicBezTo>
                    <a:pt x="0" y="26"/>
                    <a:pt x="8" y="5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8">
              <a:extLst>
                <a:ext uri="{FF2B5EF4-FFF2-40B4-BE49-F238E27FC236}">
                  <a16:creationId xmlns:a16="http://schemas.microsoft.com/office/drawing/2014/main" id="{DF5BAFBB-6EF3-4AB2-AEB6-101F5E93BD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944" y="2715183"/>
              <a:ext cx="131153" cy="78339"/>
            </a:xfrm>
            <a:custGeom>
              <a:avLst/>
              <a:gdLst>
                <a:gd name="T0" fmla="*/ 18 w 40"/>
                <a:gd name="T1" fmla="*/ 0 h 26"/>
                <a:gd name="T2" fmla="*/ 7 w 40"/>
                <a:gd name="T3" fmla="*/ 20 h 26"/>
                <a:gd name="T4" fmla="*/ 18 w 4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6">
                  <a:moveTo>
                    <a:pt x="18" y="0"/>
                  </a:moveTo>
                  <a:cubicBezTo>
                    <a:pt x="40" y="9"/>
                    <a:pt x="28" y="26"/>
                    <a:pt x="7" y="20"/>
                  </a:cubicBezTo>
                  <a:cubicBezTo>
                    <a:pt x="0" y="8"/>
                    <a:pt x="6" y="1"/>
                    <a:pt x="1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29">
              <a:extLst>
                <a:ext uri="{FF2B5EF4-FFF2-40B4-BE49-F238E27FC236}">
                  <a16:creationId xmlns:a16="http://schemas.microsoft.com/office/drawing/2014/main" id="{237BBB0E-5E66-4455-9E38-5A7A576FA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021" y="4655893"/>
              <a:ext cx="147990" cy="109348"/>
            </a:xfrm>
            <a:custGeom>
              <a:avLst/>
              <a:gdLst>
                <a:gd name="T0" fmla="*/ 28 w 45"/>
                <a:gd name="T1" fmla="*/ 0 h 36"/>
                <a:gd name="T2" fmla="*/ 42 w 45"/>
                <a:gd name="T3" fmla="*/ 20 h 36"/>
                <a:gd name="T4" fmla="*/ 28 w 45"/>
                <a:gd name="T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36">
                  <a:moveTo>
                    <a:pt x="28" y="0"/>
                  </a:moveTo>
                  <a:cubicBezTo>
                    <a:pt x="34" y="1"/>
                    <a:pt x="45" y="11"/>
                    <a:pt x="42" y="20"/>
                  </a:cubicBezTo>
                  <a:cubicBezTo>
                    <a:pt x="25" y="36"/>
                    <a:pt x="0" y="7"/>
                    <a:pt x="28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33">
              <a:extLst>
                <a:ext uri="{FF2B5EF4-FFF2-40B4-BE49-F238E27FC236}">
                  <a16:creationId xmlns:a16="http://schemas.microsoft.com/office/drawing/2014/main" id="{F3737C72-7122-4969-90DB-9F1A2A2E7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0849" y="4461880"/>
              <a:ext cx="137356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36">
              <a:extLst>
                <a:ext uri="{FF2B5EF4-FFF2-40B4-BE49-F238E27FC236}">
                  <a16:creationId xmlns:a16="http://schemas.microsoft.com/office/drawing/2014/main" id="{E0471B7E-606B-4DF6-97A3-C86A23004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8988" y="5571356"/>
              <a:ext cx="127608" cy="69362"/>
            </a:xfrm>
            <a:custGeom>
              <a:avLst/>
              <a:gdLst>
                <a:gd name="T0" fmla="*/ 21 w 39"/>
                <a:gd name="T1" fmla="*/ 0 h 23"/>
                <a:gd name="T2" fmla="*/ 22 w 39"/>
                <a:gd name="T3" fmla="*/ 23 h 23"/>
                <a:gd name="T4" fmla="*/ 21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1" y="0"/>
                  </a:moveTo>
                  <a:cubicBezTo>
                    <a:pt x="37" y="0"/>
                    <a:pt x="39" y="22"/>
                    <a:pt x="22" y="23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37">
              <a:extLst>
                <a:ext uri="{FF2B5EF4-FFF2-40B4-BE49-F238E27FC236}">
                  <a16:creationId xmlns:a16="http://schemas.microsoft.com/office/drawing/2014/main" id="{90E27B31-5A24-46EB-85BE-DC5C886BC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3483" y="5221486"/>
              <a:ext cx="127608" cy="93843"/>
            </a:xfrm>
            <a:custGeom>
              <a:avLst/>
              <a:gdLst>
                <a:gd name="T0" fmla="*/ 23 w 39"/>
                <a:gd name="T1" fmla="*/ 0 h 31"/>
                <a:gd name="T2" fmla="*/ 17 w 39"/>
                <a:gd name="T3" fmla="*/ 26 h 31"/>
                <a:gd name="T4" fmla="*/ 23 w 39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31">
                  <a:moveTo>
                    <a:pt x="23" y="0"/>
                  </a:moveTo>
                  <a:cubicBezTo>
                    <a:pt x="39" y="3"/>
                    <a:pt x="39" y="31"/>
                    <a:pt x="17" y="26"/>
                  </a:cubicBezTo>
                  <a:cubicBezTo>
                    <a:pt x="0" y="6"/>
                    <a:pt x="15" y="5"/>
                    <a:pt x="2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8">
              <a:extLst>
                <a:ext uri="{FF2B5EF4-FFF2-40B4-BE49-F238E27FC236}">
                  <a16:creationId xmlns:a16="http://schemas.microsoft.com/office/drawing/2014/main" id="{2EDC5D7B-EB07-447D-B76E-A07A6632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3252" y="4971400"/>
              <a:ext cx="117860" cy="79154"/>
            </a:xfrm>
            <a:custGeom>
              <a:avLst/>
              <a:gdLst>
                <a:gd name="T0" fmla="*/ 21 w 36"/>
                <a:gd name="T1" fmla="*/ 0 h 26"/>
                <a:gd name="T2" fmla="*/ 21 w 36"/>
                <a:gd name="T3" fmla="*/ 26 h 26"/>
                <a:gd name="T4" fmla="*/ 21 w 36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6">
                  <a:moveTo>
                    <a:pt x="21" y="0"/>
                  </a:moveTo>
                  <a:cubicBezTo>
                    <a:pt x="32" y="4"/>
                    <a:pt x="36" y="23"/>
                    <a:pt x="21" y="26"/>
                  </a:cubicBezTo>
                  <a:cubicBezTo>
                    <a:pt x="1" y="24"/>
                    <a:pt x="0" y="2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39">
              <a:extLst>
                <a:ext uri="{FF2B5EF4-FFF2-40B4-BE49-F238E27FC236}">
                  <a16:creationId xmlns:a16="http://schemas.microsoft.com/office/drawing/2014/main" id="{BC74D79F-6756-4F06-A0F5-DC43209C5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5998" y="6495514"/>
              <a:ext cx="131153" cy="87315"/>
            </a:xfrm>
            <a:custGeom>
              <a:avLst/>
              <a:gdLst>
                <a:gd name="T0" fmla="*/ 24 w 40"/>
                <a:gd name="T1" fmla="*/ 0 h 29"/>
                <a:gd name="T2" fmla="*/ 19 w 40"/>
                <a:gd name="T3" fmla="*/ 26 h 29"/>
                <a:gd name="T4" fmla="*/ 24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4" y="0"/>
                  </a:moveTo>
                  <a:cubicBezTo>
                    <a:pt x="40" y="2"/>
                    <a:pt x="34" y="29"/>
                    <a:pt x="19" y="26"/>
                  </a:cubicBezTo>
                  <a:cubicBezTo>
                    <a:pt x="0" y="19"/>
                    <a:pt x="4" y="2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0">
              <a:extLst>
                <a:ext uri="{FF2B5EF4-FFF2-40B4-BE49-F238E27FC236}">
                  <a16:creationId xmlns:a16="http://schemas.microsoft.com/office/drawing/2014/main" id="{2210FDBB-A853-4414-A030-69E1F4295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7675" y="2936171"/>
              <a:ext cx="137356" cy="96290"/>
            </a:xfrm>
            <a:custGeom>
              <a:avLst/>
              <a:gdLst>
                <a:gd name="T0" fmla="*/ 25 w 42"/>
                <a:gd name="T1" fmla="*/ 0 h 32"/>
                <a:gd name="T2" fmla="*/ 4 w 42"/>
                <a:gd name="T3" fmla="*/ 18 h 32"/>
                <a:gd name="T4" fmla="*/ 25 w 42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2">
                  <a:moveTo>
                    <a:pt x="25" y="0"/>
                  </a:moveTo>
                  <a:cubicBezTo>
                    <a:pt x="42" y="13"/>
                    <a:pt x="15" y="32"/>
                    <a:pt x="4" y="18"/>
                  </a:cubicBezTo>
                  <a:cubicBezTo>
                    <a:pt x="0" y="5"/>
                    <a:pt x="16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2">
              <a:extLst>
                <a:ext uri="{FF2B5EF4-FFF2-40B4-BE49-F238E27FC236}">
                  <a16:creationId xmlns:a16="http://schemas.microsoft.com/office/drawing/2014/main" id="{9AAC29D9-EC94-4008-824A-E1F0F218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70411" y="4701063"/>
              <a:ext cx="3545" cy="5712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2 h 2"/>
                <a:gd name="T4" fmla="*/ 0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3">
              <a:extLst>
                <a:ext uri="{FF2B5EF4-FFF2-40B4-BE49-F238E27FC236}">
                  <a16:creationId xmlns:a16="http://schemas.microsoft.com/office/drawing/2014/main" id="{8B39C842-398E-4937-A696-BFFC3860B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4434" y="5793277"/>
              <a:ext cx="121406" cy="78339"/>
            </a:xfrm>
            <a:custGeom>
              <a:avLst/>
              <a:gdLst>
                <a:gd name="T0" fmla="*/ 21 w 37"/>
                <a:gd name="T1" fmla="*/ 0 h 26"/>
                <a:gd name="T2" fmla="*/ 22 w 37"/>
                <a:gd name="T3" fmla="*/ 26 h 26"/>
                <a:gd name="T4" fmla="*/ 21 w 3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6">
                  <a:moveTo>
                    <a:pt x="21" y="0"/>
                  </a:moveTo>
                  <a:cubicBezTo>
                    <a:pt x="32" y="2"/>
                    <a:pt x="37" y="23"/>
                    <a:pt x="22" y="26"/>
                  </a:cubicBezTo>
                  <a:cubicBezTo>
                    <a:pt x="3" y="26"/>
                    <a:pt x="0" y="1"/>
                    <a:pt x="2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4">
              <a:extLst>
                <a:ext uri="{FF2B5EF4-FFF2-40B4-BE49-F238E27FC236}">
                  <a16:creationId xmlns:a16="http://schemas.microsoft.com/office/drawing/2014/main" id="{7088F78F-878E-460B-87EC-BA3BF1B5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58857" y="6023328"/>
              <a:ext cx="141786" cy="90579"/>
            </a:xfrm>
            <a:custGeom>
              <a:avLst/>
              <a:gdLst>
                <a:gd name="T0" fmla="*/ 28 w 43"/>
                <a:gd name="T1" fmla="*/ 2 h 30"/>
                <a:gd name="T2" fmla="*/ 41 w 43"/>
                <a:gd name="T3" fmla="*/ 20 h 30"/>
                <a:gd name="T4" fmla="*/ 28 w 43"/>
                <a:gd name="T5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">
                  <a:moveTo>
                    <a:pt x="28" y="2"/>
                  </a:moveTo>
                  <a:cubicBezTo>
                    <a:pt x="36" y="0"/>
                    <a:pt x="43" y="12"/>
                    <a:pt x="41" y="20"/>
                  </a:cubicBezTo>
                  <a:cubicBezTo>
                    <a:pt x="24" y="30"/>
                    <a:pt x="0" y="14"/>
                    <a:pt x="28" y="2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5">
              <a:extLst>
                <a:ext uri="{FF2B5EF4-FFF2-40B4-BE49-F238E27FC236}">
                  <a16:creationId xmlns:a16="http://schemas.microsoft.com/office/drawing/2014/main" id="{63E026E2-AE0E-499A-A8FA-39274DFB0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167" y="6234992"/>
              <a:ext cx="121406" cy="66913"/>
            </a:xfrm>
            <a:custGeom>
              <a:avLst/>
              <a:gdLst>
                <a:gd name="T0" fmla="*/ 19 w 37"/>
                <a:gd name="T1" fmla="*/ 0 h 22"/>
                <a:gd name="T2" fmla="*/ 19 w 37"/>
                <a:gd name="T3" fmla="*/ 22 h 22"/>
                <a:gd name="T4" fmla="*/ 19 w 37"/>
                <a:gd name="T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19" y="0"/>
                  </a:moveTo>
                  <a:cubicBezTo>
                    <a:pt x="35" y="1"/>
                    <a:pt x="37" y="22"/>
                    <a:pt x="19" y="22"/>
                  </a:cubicBezTo>
                  <a:cubicBezTo>
                    <a:pt x="6" y="18"/>
                    <a:pt x="0" y="4"/>
                    <a:pt x="19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550BA48D-6442-47A4-95D9-5C452FF88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710" y="673791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8">
              <a:extLst>
                <a:ext uri="{FF2B5EF4-FFF2-40B4-BE49-F238E27FC236}">
                  <a16:creationId xmlns:a16="http://schemas.microsoft.com/office/drawing/2014/main" id="{06EF15E3-76AB-4075-B334-94FD017C5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91761" y="33497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6">
              <a:extLst>
                <a:ext uri="{FF2B5EF4-FFF2-40B4-BE49-F238E27FC236}">
                  <a16:creationId xmlns:a16="http://schemas.microsoft.com/office/drawing/2014/main" id="{9FED76EA-CA3D-4690-9FCE-768160FAB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255063" y="13242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215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2CFBC-EBA0-C2F6-F106-669F03C29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A11DA-A518-7835-9212-20DEA6FFE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825625"/>
            <a:ext cx="4684057" cy="4351338"/>
          </a:xfrm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login page will allow users to log in to the platform as either an admin or a user.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and Users can view books and book details.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Admins will have access to the admin dashboard and can also manage books.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register and then upon login will be able to manage their profile, and track their orders.</a:t>
            </a:r>
          </a:p>
        </p:txBody>
      </p:sp>
      <p:pic>
        <p:nvPicPr>
          <p:cNvPr id="6" name="Content Placeholder 5" descr="Graphical user interface, application, Teams">
            <a:extLst>
              <a:ext uri="{FF2B5EF4-FFF2-40B4-BE49-F238E27FC236}">
                <a16:creationId xmlns:a16="http://schemas.microsoft.com/office/drawing/2014/main" id="{018D87F9-EC0F-AEA9-ABAF-EFE46A2D4A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385" y="1304647"/>
            <a:ext cx="3561298" cy="235593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D7C183-E942-5FB8-4F4B-558511581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7385" y="3679298"/>
            <a:ext cx="3561298" cy="26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866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1CEF8-DFB9-CC34-7320-352A45EA8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2E888-8B1F-4C2A-6FAB-B67D0E3941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homepage will feature a carousel, which will display featured books, new releases, and bestsellers.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 there are some recommended categories of books at the bottom.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search feature will allow users to browse/search for books using keywords, book title.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profile is visible on the top right of every page when logged in.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395B935-9B76-1527-E6F6-760310FBF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0786" y="2090551"/>
            <a:ext cx="4684713" cy="223684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A7574D-332A-97BA-9137-EEFE1724D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53" y="4365495"/>
            <a:ext cx="5632580" cy="1816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55427-E71F-9DE7-BDB9-92484A3886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853" y="1394301"/>
            <a:ext cx="5479276" cy="38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0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5C1B1-9AB0-A8FD-4FE1-C9FB7825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Browsing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0E41-425F-0E4A-D9AF-4531F3951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book catalog will display all the books available on the platform, with book title, book price and quick link to add to the cart.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We can also filter the books by price range or category.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822C12-4CA5-261B-0BD7-82B57FA615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42742"/>
            <a:ext cx="4988543" cy="2254409"/>
          </a:xfrm>
        </p:spPr>
      </p:pic>
    </p:spTree>
    <p:extLst>
      <p:ext uri="{BB962C8B-B14F-4D97-AF65-F5344CB8AC3E}">
        <p14:creationId xmlns:p14="http://schemas.microsoft.com/office/powerpoint/2010/main" val="358482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4536-11D5-46FC-D2AE-3E26AFFB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 Details and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FEFF-456D-9091-4129-A322EDF57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user/admin clicks on a book, they will be taken to the book details page. Display book title, book cover (which can be enlarged when hovered), author, book description, category, book rating.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 can add this book to cart for buying or share this book to someone by using the link or through platforms like Facebook and WhatsApp.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Additionally, User can also view similar books at the bottom.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6A8B286-FF5A-85C0-7D1C-5893208C3D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146" y="1825625"/>
            <a:ext cx="4684713" cy="19025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D4921-7306-48CC-9FB2-06CA31837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46" y="3967942"/>
            <a:ext cx="4779882" cy="212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98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75D7-5C88-C05F-5015-F7A982134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BEACD-90CB-DFFB-9150-B5124A07D6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'add to cart' feature will allow users to add books to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Users will be able to view the contents of their shopping cart, update the quantity of books, and remove books from their shopping cart.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When a user is ready to check out, they will be taken to the checkout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481435-4794-5C8A-3967-BB863690A9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2964602"/>
            <a:ext cx="4684713" cy="2073384"/>
          </a:xfrm>
        </p:spPr>
      </p:pic>
    </p:spTree>
    <p:extLst>
      <p:ext uri="{BB962C8B-B14F-4D97-AF65-F5344CB8AC3E}">
        <p14:creationId xmlns:p14="http://schemas.microsoft.com/office/powerpoint/2010/main" val="223316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4BC97-C4B8-85AF-5970-10107AFB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D4039-27E9-CF6E-AB6D-FE8DAC0AC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page will allow user to place an order.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a user must enter his/her shipping address.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Then they need to make a payment and place order.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CCCB0E-6085-26C0-FEBE-CBB2ECAEF8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3073906"/>
            <a:ext cx="4684713" cy="1854775"/>
          </a:xfrm>
        </p:spPr>
      </p:pic>
    </p:spTree>
    <p:extLst>
      <p:ext uri="{BB962C8B-B14F-4D97-AF65-F5344CB8AC3E}">
        <p14:creationId xmlns:p14="http://schemas.microsoft.com/office/powerpoint/2010/main" val="2382151821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AnalogousFromRegularSeedLeftStep">
      <a:dk1>
        <a:srgbClr val="000000"/>
      </a:dk1>
      <a:lt1>
        <a:srgbClr val="FFFFFF"/>
      </a:lt1>
      <a:dk2>
        <a:srgbClr val="1B302A"/>
      </a:dk2>
      <a:lt2>
        <a:srgbClr val="F3F1F0"/>
      </a:lt2>
      <a:accent1>
        <a:srgbClr val="43AEBF"/>
      </a:accent1>
      <a:accent2>
        <a:srgbClr val="33B490"/>
      </a:accent2>
      <a:accent3>
        <a:srgbClr val="3FB563"/>
      </a:accent3>
      <a:accent4>
        <a:srgbClr val="44B834"/>
      </a:accent4>
      <a:accent5>
        <a:srgbClr val="79AF3D"/>
      </a:accent5>
      <a:accent6>
        <a:srgbClr val="A1A830"/>
      </a:accent6>
      <a:hlink>
        <a:srgbClr val="BF5241"/>
      </a:hlink>
      <a:folHlink>
        <a:srgbClr val="7F7F7F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Override1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AnalogousFromRegularSeedLeftStep">
    <a:dk1>
      <a:srgbClr val="000000"/>
    </a:dk1>
    <a:lt1>
      <a:srgbClr val="FFFFFF"/>
    </a:lt1>
    <a:dk2>
      <a:srgbClr val="1B302A"/>
    </a:dk2>
    <a:lt2>
      <a:srgbClr val="F3F1F0"/>
    </a:lt2>
    <a:accent1>
      <a:srgbClr val="43AEBF"/>
    </a:accent1>
    <a:accent2>
      <a:srgbClr val="33B490"/>
    </a:accent2>
    <a:accent3>
      <a:srgbClr val="3FB563"/>
    </a:accent3>
    <a:accent4>
      <a:srgbClr val="44B834"/>
    </a:accent4>
    <a:accent5>
      <a:srgbClr val="79AF3D"/>
    </a:accent5>
    <a:accent6>
      <a:srgbClr val="A1A830"/>
    </a:accent6>
    <a:hlink>
      <a:srgbClr val="BF5241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728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Modern Love</vt:lpstr>
      <vt:lpstr>Wingdings</vt:lpstr>
      <vt:lpstr>BohemianVTI</vt:lpstr>
      <vt:lpstr>Book-Worm</vt:lpstr>
      <vt:lpstr>Developers and Work</vt:lpstr>
      <vt:lpstr>Project Description</vt:lpstr>
      <vt:lpstr>Profile Management</vt:lpstr>
      <vt:lpstr>User Homepage</vt:lpstr>
      <vt:lpstr>Book Browsing and Filtering</vt:lpstr>
      <vt:lpstr>Book Details and Sharing</vt:lpstr>
      <vt:lpstr>Shopping Cart</vt:lpstr>
      <vt:lpstr>Place Order</vt:lpstr>
      <vt:lpstr>Payment</vt:lpstr>
      <vt:lpstr>Manage Orders</vt:lpstr>
      <vt:lpstr>Admin Dashboard</vt:lpstr>
      <vt:lpstr>Admin Manage Books</vt:lpstr>
      <vt:lpstr>Tech Stack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Book-Worm</dc:title>
  <dc:creator>kravushapuram@gmail.com</dc:creator>
  <cp:lastModifiedBy>kravushapuram@gmail.com</cp:lastModifiedBy>
  <cp:revision>10</cp:revision>
  <dcterms:created xsi:type="dcterms:W3CDTF">2023-04-25T19:19:13Z</dcterms:created>
  <dcterms:modified xsi:type="dcterms:W3CDTF">2023-04-26T19:49:46Z</dcterms:modified>
</cp:coreProperties>
</file>